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8"/>
  </p:notesMasterIdLst>
  <p:sldIdLst>
    <p:sldId id="256" r:id="rId2"/>
    <p:sldId id="257" r:id="rId3"/>
    <p:sldId id="258" r:id="rId4"/>
    <p:sldId id="280" r:id="rId5"/>
    <p:sldId id="259" r:id="rId6"/>
    <p:sldId id="271" r:id="rId7"/>
    <p:sldId id="272" r:id="rId8"/>
    <p:sldId id="273" r:id="rId9"/>
    <p:sldId id="270" r:id="rId10"/>
    <p:sldId id="275" r:id="rId11"/>
    <p:sldId id="276" r:id="rId12"/>
    <p:sldId id="277" r:id="rId13"/>
    <p:sldId id="278" r:id="rId14"/>
    <p:sldId id="284" r:id="rId15"/>
    <p:sldId id="282" r:id="rId16"/>
    <p:sldId id="28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56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1ACF7-B4BA-4888-A6A3-E45E275175B2}" type="datetimeFigureOut">
              <a:rPr lang="en-CA" smtClean="0"/>
              <a:pPr/>
              <a:t>2016-07-26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D2AA-D6CF-4C35-B7B4-B427EF8C88F8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22165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D2AA-D6CF-4C35-B7B4-B427EF8C88F8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4108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Planète</a:t>
            </a:r>
            <a:r>
              <a:rPr lang="en-CA" dirty="0" smtClean="0"/>
              <a:t> rouge, car le </a:t>
            </a:r>
            <a:r>
              <a:rPr lang="en-CA" dirty="0" err="1" smtClean="0"/>
              <a:t>fer</a:t>
            </a:r>
            <a:r>
              <a:rPr lang="en-CA" dirty="0" smtClean="0"/>
              <a:t> </a:t>
            </a:r>
            <a:r>
              <a:rPr lang="en-CA" dirty="0" err="1" smtClean="0"/>
              <a:t>présent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les </a:t>
            </a:r>
            <a:r>
              <a:rPr lang="en-CA" dirty="0" err="1" smtClean="0"/>
              <a:t>roches</a:t>
            </a:r>
            <a:r>
              <a:rPr lang="en-CA" dirty="0" smtClean="0"/>
              <a:t> à </a:t>
            </a:r>
            <a:r>
              <a:rPr lang="en-CA" dirty="0" err="1" smtClean="0"/>
              <a:t>sa</a:t>
            </a:r>
            <a:r>
              <a:rPr lang="en-CA" dirty="0" smtClean="0"/>
              <a:t> surface </a:t>
            </a:r>
            <a:r>
              <a:rPr lang="en-CA" dirty="0" err="1" smtClean="0"/>
              <a:t>lui</a:t>
            </a:r>
            <a:r>
              <a:rPr lang="en-CA" dirty="0" smtClean="0"/>
              <a:t> </a:t>
            </a:r>
            <a:r>
              <a:rPr lang="en-CA" dirty="0" err="1" smtClean="0"/>
              <a:t>donne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couleur</a:t>
            </a:r>
            <a:r>
              <a:rPr lang="en-CA" dirty="0" smtClean="0"/>
              <a:t> </a:t>
            </a:r>
            <a:r>
              <a:rPr lang="en-CA" dirty="0" err="1" smtClean="0"/>
              <a:t>rouille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D2AA-D6CF-4C35-B7B4-B427EF8C88F8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27384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D2AA-D6CF-4C35-B7B4-B427EF8C88F8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273845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anneaux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constitués</a:t>
            </a:r>
            <a:r>
              <a:rPr lang="en-CA" dirty="0" smtClean="0"/>
              <a:t> de </a:t>
            </a:r>
            <a:r>
              <a:rPr lang="en-CA" dirty="0" err="1" smtClean="0"/>
              <a:t>particules</a:t>
            </a:r>
            <a:r>
              <a:rPr lang="en-CA" dirty="0" smtClean="0"/>
              <a:t> de glace </a:t>
            </a:r>
            <a:r>
              <a:rPr lang="en-CA" dirty="0" err="1" smtClean="0"/>
              <a:t>allant</a:t>
            </a:r>
            <a:r>
              <a:rPr lang="en-CA" dirty="0" smtClean="0"/>
              <a:t> de 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taille</a:t>
            </a:r>
            <a:r>
              <a:rPr lang="en-CA" baseline="0" dirty="0" smtClean="0"/>
              <a:t> d’un grain de </a:t>
            </a:r>
            <a:r>
              <a:rPr lang="en-CA" baseline="0" dirty="0" err="1" smtClean="0"/>
              <a:t>poussière</a:t>
            </a:r>
            <a:r>
              <a:rPr lang="en-CA" baseline="0" dirty="0" smtClean="0"/>
              <a:t> à la </a:t>
            </a:r>
            <a:r>
              <a:rPr lang="en-CA" baseline="0" dirty="0" err="1" smtClean="0"/>
              <a:t>taille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d’une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maison</a:t>
            </a:r>
            <a:r>
              <a:rPr lang="en-CA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D2AA-D6CF-4C35-B7B4-B427EF8C88F8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27384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anneaux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constitués</a:t>
            </a:r>
            <a:r>
              <a:rPr lang="en-CA" dirty="0" smtClean="0"/>
              <a:t> de </a:t>
            </a:r>
            <a:r>
              <a:rPr lang="en-CA" dirty="0" err="1" smtClean="0"/>
              <a:t>particules</a:t>
            </a:r>
            <a:r>
              <a:rPr lang="en-CA" dirty="0" smtClean="0"/>
              <a:t> de glace </a:t>
            </a:r>
            <a:r>
              <a:rPr lang="en-CA" dirty="0" err="1" smtClean="0"/>
              <a:t>allant</a:t>
            </a:r>
            <a:r>
              <a:rPr lang="en-CA" dirty="0" smtClean="0"/>
              <a:t> de 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taille</a:t>
            </a:r>
            <a:r>
              <a:rPr lang="en-CA" baseline="0" dirty="0" smtClean="0"/>
              <a:t> d’un grain de </a:t>
            </a:r>
            <a:r>
              <a:rPr lang="en-CA" baseline="0" dirty="0" err="1" smtClean="0"/>
              <a:t>poussière</a:t>
            </a:r>
            <a:r>
              <a:rPr lang="en-CA" baseline="0" dirty="0" smtClean="0"/>
              <a:t> à la </a:t>
            </a:r>
            <a:r>
              <a:rPr lang="en-CA" baseline="0" dirty="0" err="1" smtClean="0"/>
              <a:t>taille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d’une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maison</a:t>
            </a:r>
            <a:r>
              <a:rPr lang="en-CA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D2AA-D6CF-4C35-B7B4-B427EF8C88F8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273845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anneaux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constitués</a:t>
            </a:r>
            <a:r>
              <a:rPr lang="en-CA" dirty="0" smtClean="0"/>
              <a:t> de </a:t>
            </a:r>
            <a:r>
              <a:rPr lang="en-CA" dirty="0" err="1" smtClean="0"/>
              <a:t>particules</a:t>
            </a:r>
            <a:r>
              <a:rPr lang="en-CA" dirty="0" smtClean="0"/>
              <a:t> de glace </a:t>
            </a:r>
            <a:r>
              <a:rPr lang="en-CA" dirty="0" err="1" smtClean="0"/>
              <a:t>allant</a:t>
            </a:r>
            <a:r>
              <a:rPr lang="en-CA" dirty="0" smtClean="0"/>
              <a:t> de 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taille</a:t>
            </a:r>
            <a:r>
              <a:rPr lang="en-CA" baseline="0" dirty="0" smtClean="0"/>
              <a:t> d’un grain de </a:t>
            </a:r>
            <a:r>
              <a:rPr lang="en-CA" baseline="0" dirty="0" err="1" smtClean="0"/>
              <a:t>poussière</a:t>
            </a:r>
            <a:r>
              <a:rPr lang="en-CA" baseline="0" dirty="0" smtClean="0"/>
              <a:t> à la </a:t>
            </a:r>
            <a:r>
              <a:rPr lang="en-CA" baseline="0" dirty="0" err="1" smtClean="0"/>
              <a:t>taille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d’une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maison</a:t>
            </a:r>
            <a:r>
              <a:rPr lang="en-CA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D2AA-D6CF-4C35-B7B4-B427EF8C88F8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27384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E0D-F323-4822-A897-623CCBB83CDA}" type="datetimeFigureOut">
              <a:rPr lang="fr-CA" smtClean="0"/>
              <a:pPr/>
              <a:t>2016-07-26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E40F-1492-48F2-89B0-34723FA30C9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E0D-F323-4822-A897-623CCBB83CDA}" type="datetimeFigureOut">
              <a:rPr lang="fr-CA" smtClean="0"/>
              <a:pPr/>
              <a:t>2016-07-26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E40F-1492-48F2-89B0-34723FA30C9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E0D-F323-4822-A897-623CCBB83CDA}" type="datetimeFigureOut">
              <a:rPr lang="fr-CA" smtClean="0"/>
              <a:pPr/>
              <a:t>2016-07-26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E40F-1492-48F2-89B0-34723FA30C9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98379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025900"/>
            <a:ext cx="4038600" cy="21002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405322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E0D-F323-4822-A897-623CCBB83CDA}" type="datetimeFigureOut">
              <a:rPr lang="fr-CA" smtClean="0"/>
              <a:pPr/>
              <a:t>2016-07-26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E40F-1492-48F2-89B0-34723FA30C9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E0D-F323-4822-A897-623CCBB83CDA}" type="datetimeFigureOut">
              <a:rPr lang="fr-CA" smtClean="0"/>
              <a:pPr/>
              <a:t>2016-07-26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E40F-1492-48F2-89B0-34723FA30C9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E0D-F323-4822-A897-623CCBB83CDA}" type="datetimeFigureOut">
              <a:rPr lang="fr-CA" smtClean="0"/>
              <a:pPr/>
              <a:t>2016-07-26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E40F-1492-48F2-89B0-34723FA30C9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E0D-F323-4822-A897-623CCBB83CDA}" type="datetimeFigureOut">
              <a:rPr lang="fr-CA" smtClean="0"/>
              <a:pPr/>
              <a:t>2016-07-26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E40F-1492-48F2-89B0-34723FA30C9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E0D-F323-4822-A897-623CCBB83CDA}" type="datetimeFigureOut">
              <a:rPr lang="fr-CA" smtClean="0"/>
              <a:pPr/>
              <a:t>2016-07-26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E40F-1492-48F2-89B0-34723FA30C9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E0D-F323-4822-A897-623CCBB83CDA}" type="datetimeFigureOut">
              <a:rPr lang="fr-CA" smtClean="0"/>
              <a:pPr/>
              <a:t>2016-07-26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E40F-1492-48F2-89B0-34723FA30C9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E0D-F323-4822-A897-623CCBB83CDA}" type="datetimeFigureOut">
              <a:rPr lang="fr-CA" smtClean="0"/>
              <a:pPr/>
              <a:t>2016-07-26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E40F-1492-48F2-89B0-34723FA30C9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E0D-F323-4822-A897-623CCBB83CDA}" type="datetimeFigureOut">
              <a:rPr lang="fr-CA" smtClean="0"/>
              <a:pPr/>
              <a:t>2016-07-26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E40F-1492-48F2-89B0-34723FA30C9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213FE0D-F323-4822-A897-623CCBB83CDA}" type="datetimeFigureOut">
              <a:rPr lang="fr-CA" smtClean="0"/>
              <a:pPr/>
              <a:t>2016-07-26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D4DE40F-1492-48F2-89B0-34723FA30C9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hyperlink" Target="http://search.ke.voila.fr/S/orange?rdata=Ast%E9ro%EFdes&amp;bhv=images&amp;profil=orange&amp;ap=3&amp;logid=1730700001224184144699487&amp;rtype=kw&amp;an=16&amp;askiap=3&amp;p1ans=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1091" y="-387424"/>
            <a:ext cx="7772400" cy="1470025"/>
          </a:xfrm>
        </p:spPr>
        <p:txBody>
          <a:bodyPr/>
          <a:lstStyle/>
          <a:p>
            <a:r>
              <a:rPr lang="fr-CA" dirty="0" smtClean="0"/>
              <a:t>Le Système solaire</a:t>
            </a:r>
            <a:endParaRPr lang="fr-CA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" y="1052736"/>
            <a:ext cx="9133417" cy="609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257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9586"/>
            <a:ext cx="8229600" cy="836613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FFFF00"/>
                </a:solidFill>
              </a:rPr>
              <a:t>Les </a:t>
            </a:r>
            <a:r>
              <a:rPr lang="en-CA" dirty="0" err="1" smtClean="0">
                <a:solidFill>
                  <a:srgbClr val="FFFF00"/>
                </a:solidFill>
              </a:rPr>
              <a:t>planètes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 err="1" smtClean="0">
                <a:solidFill>
                  <a:srgbClr val="FFFF00"/>
                </a:solidFill>
              </a:rPr>
              <a:t>extérieures</a:t>
            </a:r>
            <a:r>
              <a:rPr lang="en-CA" dirty="0" smtClean="0">
                <a:solidFill>
                  <a:srgbClr val="FFFF00"/>
                </a:solidFill>
              </a:rPr>
              <a:t> (</a:t>
            </a:r>
            <a:r>
              <a:rPr lang="en-CA" dirty="0" err="1" smtClean="0">
                <a:solidFill>
                  <a:srgbClr val="FFFF00"/>
                </a:solidFill>
              </a:rPr>
              <a:t>géantes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 err="1" smtClean="0">
                <a:solidFill>
                  <a:srgbClr val="FFFF00"/>
                </a:solidFill>
              </a:rPr>
              <a:t>gazeuses</a:t>
            </a:r>
            <a:r>
              <a:rPr lang="en-CA" dirty="0" smtClean="0">
                <a:solidFill>
                  <a:srgbClr val="FFFF00"/>
                </a:solidFill>
              </a:rPr>
              <a:t>)</a:t>
            </a:r>
            <a:endParaRPr lang="fr-CA" dirty="0" smtClean="0">
              <a:solidFill>
                <a:srgbClr val="FFFF0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46199"/>
            <a:ext cx="5327650" cy="56403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800" b="1" u="sng" dirty="0" smtClean="0"/>
              <a:t>Jupiter : </a:t>
            </a:r>
          </a:p>
          <a:p>
            <a:r>
              <a:rPr lang="fr-CA" sz="2800" dirty="0" smtClean="0"/>
              <a:t>La plus grosse planète de notre système solaire.</a:t>
            </a:r>
          </a:p>
          <a:p>
            <a:r>
              <a:rPr lang="fr-CA" sz="2800" dirty="0" smtClean="0"/>
              <a:t>Reconnu pour sa grande tache rouge (tempête à l’intérieur des nuages d’hydrogène et d’hélium)</a:t>
            </a:r>
          </a:p>
          <a:p>
            <a:r>
              <a:rPr lang="fr-CA" sz="2800" dirty="0" smtClean="0"/>
              <a:t>Est la planète qui a le plus de </a:t>
            </a:r>
            <a:r>
              <a:rPr lang="fr-CA" sz="2800" dirty="0" smtClean="0"/>
              <a:t>satellites </a:t>
            </a:r>
            <a:r>
              <a:rPr lang="fr-CA" sz="2800" dirty="0" smtClean="0"/>
              <a:t>(</a:t>
            </a:r>
            <a:r>
              <a:rPr lang="fr-CA" sz="2800" dirty="0" smtClean="0"/>
              <a:t>61 </a:t>
            </a:r>
            <a:r>
              <a:rPr lang="fr-CA" sz="2800" dirty="0" smtClean="0"/>
              <a:t>satellites)</a:t>
            </a:r>
            <a:endParaRPr lang="fr-CA" sz="2800" dirty="0" smtClean="0"/>
          </a:p>
          <a:p>
            <a:r>
              <a:rPr lang="fr-CA" sz="2800" dirty="0" smtClean="0"/>
              <a:t>Composé surtout d’hydrogène</a:t>
            </a:r>
          </a:p>
          <a:p>
            <a:r>
              <a:rPr lang="fr-CA" sz="2800" dirty="0" smtClean="0"/>
              <a:t>A des anneaux </a:t>
            </a:r>
          </a:p>
          <a:p>
            <a:endParaRPr lang="fr-CA" sz="2800" dirty="0" smtClean="0"/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DIAMgDASIAAhEBAxEB/8QAHAAAAgIDAQEAAAAAAAAAAAAAAAUDBAECBgcI/8QAOxAAAQQBAgQEBAMHAwQDAAAAAQACAxEEEiEFMUFRYXGBkQYTIjIjQrEHFFJiocHRJDOSFTRTgkRjsv/EABgBAAMBAQAAAAAAAAAAAAAAAAABAgME/8QAIREBAQACAgMAAwEBAAAAAAAAAAECEQMSEyFRIjFBBGH/2gAMAwEAAhEDEQA/APDUIQgBCEIAQhCAEIWWguIDQST0CAws0rcPD5ZPuIb/AFKYQcJjA+oF3mlsaI1lrXONNBPkF1cOBG0CowPIK5HidgjtD61xfyZf/E//AIlauY5v3NI8wu9bijqtxiAjv7o2fWvPULv5OGwvFPiY4eLVSyPh3Fl3a10Z7sNf0R2g61xqE8yfhvJiBMMjZfAjSSk80EkEhjmY5jxzDhSey1UaFkrCCCEIQAhCEAIQhACEIQAhCEAIWWtLnANFlMcTDog8z3QFeDEdJu6wE1xsNrRs2laxsbltsmMGPy2UXJcxVocbYbK7Djgq3DDtsLVyOFo6AlRcmkxU48cUNlZZjq7HCCOQKnjxtwDso7KmKi2AEcipGY/KgmLI9JrfbwUggLhYv2S2fUs/dt6IQcXsmzcY8tPqtjjbb+iNn1I3Yt8wN/BU8vhsWRHomY17egcLXSHG1Dbn2KjdjGjt6Un3pdI824p8LyxkvwiXN5/KdzHkeq5xzS1xa4EEGiCNwvZJcO+iQcc+HYc9ur/bnA2kA39R1C0x5PrPLi+POEK1nYU+BO6DJj0vG47Edx4KqtWIQhCAEIQgBCEIAWWtLjQFlYV/Dx+p5nmgJMTGroD3TjGxxQ2CxiweCa48IHTdRlVyNYYNlehi6BSwRVStNY7agCs7WsjSKGuRNnpSvRx/TVLWOF4Bo1fZXIo4xFqkkOrsouS5i2x4y4UWjbr0UzIxd6evoVrE2QUBtfPdXGROLdwO/NTtWkbIwQRpo+ItSiMAgEWT0UrI3c9djwUgZ9Qa2yCOYFpbPSEQAkEHe/yiluccm9r77KdpDnEC9u4UzY/MeBCWxpR+WdxVj2tBxydgK8OauyNDObT6C1IGuaWmM/V0KNnoofjizYHmq0+KD0Tt8Wp1uG53K0MLQCSfVOUtOI41wSLPx3RTdN2vA3Ye4/wvM+KYE3Dsp2PkAB43BHJw6EL3KXGt3OmnkVzXxRwCPiWMYwA2dlmF/Y9j4FbYZ+9Vlyce5uPJULeZjopHRyNLXsJa5p5gjYhaLdzBCEIAQhZAs0EBNixa32RsE+w4FTwYgABVp9iRitwUFtZxccdkyxsNodZcT4UtcWNqbY0Y23CitMaIMJhqyr8OAK+5SQRdiPNMIIb3s+yiyNJVWPh18irTeGki6370r0UB52rrIT3N+ai4rmRSOHuNBwG3LbdSHGexusRud0oCinkcRFW2x1rmrLYnD7VFwXM3Pw47pG6nxAOJ+3eq7qQ4Di4ao3G99nLo2sdW4q+nRbCMuGkjl0KXU+8rnTiOaxzi0sBFkg7hQ4+MJm3FI4t5G2b/AKrq9NgCh6BbCBrTTWtA7aUutVM45R7QyT5b5Ja5VXIlbux5GgU9x8CF0j4ojIHPay+hLOSkMYLSKYQeoCXWjtP45o407mVq3H8LVXdhvbsa86IoUur+WNNXfPelo+LSKtp80aHZyIxDIwnSQemm1RycQghrty7lsuykhHRo/RUp8exyFDwVxNrxT9ovASwN4rEyqIZkVtYOzXf2PouCPPZfR3FOHx5EMkU7A6KRpY8d2nmvn3jPDpeFcUycCfeSF5bq/iHR3qCD6rpwu45eSaqkhCFbMKbFbqkvsoVewWCr8UFTfCj2Ce4beWyU4bbpOMTU3cgotOQ3xWN223TbHiaRyA8SkuLIRz2TfFmBNB427rK1rMYaQQR3zF90whhFbF3vzS6GYaQd/Por8eQ+Nwa8G+YpRclzExhhdzaXDzVyKJwP3gqjDlNJ+11+iYQ5Daoar7KO8aTCrEUUpG3LxVhjZBRBB37FQRZQ6k7dKKtMyAW21wJSucOYVuz5o/J7hTsbJ92kLVkry0Vq872U0b3AfU4eiJlE3GxkF9btC2Bfz+VS2EgscvMrcPB3sn1T3PqLb8R24fkIWhYL1GPfupi4ECiBXqti8UBsT4lPcLd+K5J/gv0Ubx/9ZVu9ubQVo94rdLcVL/xQk5n8OlTmGqz8s+6avIvaq8VXkIPMbJyxerSDKjNfZ7leQftf4YY58LiTWUHh0ErvEbt9wXf8V7ZlU0bkLiP2gYDeIfDmfC0W8R/NZXPUzcV/X3WuGUZZ43TwFCELVgE2wm8kqHMJ1hBOFTPGHJNccuFUVRxgDVhM4Wt2oFRavGLkFhX4pXFoDh60qkMdj6QVfhheR9pWVrWLEE1AtkJ0nwtMIszTCYnMY9nRx6KtDi3/ABDzVtmISNjuVlbG0m1rElY7SzKGocmyDmPPumz43QQiQz6h7JM7h8gFscD5K1iOzNHynaXxg7NkFqdr0uPybiY+BwMjDZeDRI7UrmFxD5rH0SHHdvgUofA8WRHv/KtI2ytfYaWu7hTq07ZP26QcRiOlrWaX/mGo/oFagkE4uOS67jl6Ll3RTuoyUPHkr2Lw/IkgfJA8iuYPVGr8G8fp090jBqc+xfQ7IfkvY22aneFJXg8NzZXFsQDB2PIqzLjcSxQA9ke/I6rRq/D/AB3ray7Le1oLnbKM8QOs7kX33VAPyZHBxojqOhUrQSa0lju3MKdU/UXP38mg4+xWH5ek0HH3tLHZBugNJ8kOmJO9WU9UfiYjOe11Fw8uaxLlueQCBuPZKw+r0tAJ7La3uFg79ztachbibKkLW04bpRlBsp+XIKa/6XDwOx/VMJWlzbOvyIuktzI3hhNbUt+Oe2Od9PnKeJ8E0kMoqSNxa4diDRQmfxdCYPifirCb/wBVI66r7jf90LpcZUz72+adYiSDmE5xCmVO8UprjEbbJPikJrjuGyxybYHGMQAmMM4bVJNC8dCr0ZsDdYWujGHMGT3VyPKaD9oJ80ox23X+Veja6vpKyuTfHD0YtyZDQYGBbtkfe55897VWON/MO/orUbXdSsrk0mCwwB35vdWoYWu2JJCphruex9VMyRzejj5KfJYq8cpjDjQdG7j1TXEyGwCgAB5JAzKlJ2BrzUwyn1uHlV5qm8Es06B3E42Ak16Jdk5E+XXzHaY72aD+pVB8+ptaSPILWNz2uuzXTonefaMf80l3DWONmkCgpPlMcKI9KSxk8rT3C3OfJ2SnKeXFkYtgYPuquxUOR+7hpYyJhceW3JLzmuc6nAm+yz+8tHLn2R5R4r/WchmlrR9G2/0tWYCx7dzVKOSXU06W24hU3MkaPqAPeiqnId4zCUAN2eEpy3Rm7O3JYlJ9O9qlkg0aW+Ge3Pnhp4j+0Cj8YcTI5fMb/wDlqFV+LZjP8TcUeRX+qkbXka/shdrgpQm+E6w030ShMeHP+kDsU4VP8YEkACymcMbxX0nfsluI/cHknOLISKB9lGS8atwY0hAJFK7HivuhI2/VaQTlrdRNDpYV2J8jzqaGs/mI3KxyjfGtooJw3aVorzViM5bTTYy8dwdlvF+8Ef79+F0rLJciMfiNeR3a4lY2RvjWI3ZpFiEt/opo5M8b/JeAOZIWBkw3+I57vVXGFj2gjUG9OazuMazKoBn5I2OO/wA6sqRvEpALkx3eoIVnYjaRzfWkBzrozFw7WouEXOSo28Uj6wvB8TSnZxWL/wAUgPhuhjWE/USPIAlSsLdR/DuuQNKPHFzkA4rjXvqvxClbxPFcPp1E9tK0YdWwDWnu5oWwEjWl0jyK5NY0f1KPHC8iQ8Sxrqz6gqN+fjO2uiiNkrt3ylg8GLV0d8pneNgFPxjyT+styIC6g8H0KmE0DTZ3B5EBVvlHb8U2fDZbOjOrSMkaa5lp5o8Y8iZ+VEDek+oUL8qInr7KJ0bq/wC4adtwOY9Fo6BribnAcO4KqcabyMSTR1YO3ko5ZYmw/OfWlgLneQ3P6LWXHY0anTAjoALXNfGfEhgfDmc9ppz2fLZvuXO229LPouniw9ubl5PTxSaV88r5ZXapHuLnO7kmyhaIXY4ArGE/TNXdV1kEggjmEB1WEQ4DdOIC5gurHcHkub4fPqAI6hPsSY9EZexjdGuM+3AnoKHgmTJgBbjseiVwhrtxY/sr8TTVGnBYZyujDL6YwZDR+UeoTLGyQdga9EljYAN9TfMK3D9O4JrwC5splHVjcTSWGKfcnQ/uFC2TKhOnSXAdQswtlc0uDPp62mcGPkMI0PjLT3PJH89j9fpQbnyN2MA9lO3iTq3iYPRWzgSucS9oN/w7hanDLTRhcB3BRo5WrOItcKMcXspP3tzv/jNI7htD3U0WKWfkcfRWmwWN4nG+pU6VtUbmtG2mJp/lF0tjnHnp28ArjMf5Ty5sbXX0cKUsGMPmansDR/CNwpqpVBuadB1UKPIrT/qAA+0eybTYcT2lu3soW4xjAI0urlYFo1BuqYzr6Hfr0UZy22ao+O4V17Iywktp5/K1vL1Wpx2gtDxbRyAHXzVSQrapHKAN1pUcuV9HTfxV97cd4prQK50opI4Bvp9lckZ5ZUqmnJFWP8LzH9qfEdU+Hw5jz9AM0o8Ts32APuvTuI5GNjY008pLYomFz3XuAN18/wDF+IS8V4nk5+RtJO8u0jk0dG+QFD0XVx46cfLlv0pIQhasQhCEBbwJ/lyaSdncvNdJiS2AuQTjhmXq+lxpw5+ITJ1+M8bJ7ixxuaKcQe43XJ4uQdiCnOHMDydp9VnYuU+hd8p+mRx2690zgewtsEH+q5xk5D96cfEq/jzSOt0cJdp3Nf4WVjfGumgl07g+4V6GZrqtzb8eS5nFy3vIGkEHxTCKfT0aL5EWoW6OLls9pvwUoga4fU1jgepXPtmdu4O5dWlTR5zL3kJPiUrr+nNujYxzB9NN/wDa1MHkDdu/U6klw8xrzTWOcR/CVM/NdGS2QHbuEvX8P2ZAa3fdZ7WFJIz5jQN/GqSkcRY3bWFs3iURv6x6KNxeqbBgBstPbnusaWgcj5UCl44hFsA9prlS1k4gRswE31N0n+I1VmdzG2ACXdqS7IySDpfG1rulhWWZ8AYDrs9UuzMls8gLdq2RodqxIdf16PHoAqWRlObYBAWHzMbzJcOwXLfF3xDFwPAMrdLsqUluPG7kT1cfAX/by1ww3WWeeo5r9p/xAXhvBoHjciTJreurWf3PovOTzW80sksrpZHudI8lznONlxJ3JUa6ZNOS3d2EIQmQQhCAFs1xY4OaaI5FaoQHQcOzhIOdOHMJ9iz2diuDY9zHBzDRHVOuH8T1ENeQH/qlRHawvutvZMcaSRh+glp7hy5fGzj3v1TfGywavYqLGkp3GSDs0ivzaleimlAqyfMDdJos1hoEUe6uMyRsdYpZ2NZTNs0hH4lmuVDZWcacxE/hMeXCvxG2l0OWwUAQfVXWTsNbjZTpXZbhe+Ki11eX+FZdnyuYWOc2vJLBlu+YaYCzup2znpVHvWyNH2Sa2dGgEqfHfi6icgv25BgCrjILRuGuFdAh2UHChX/FT0V3TsyCzUQKvcG9wsuyxoOziQPpBdY91UdlmwACXVy0qvJluc7YaR1VdU3Jclm1Obpkc7b6iRQvwCw/M0R6Gij1ceaWyZgbd3Q62uc+IvivH4VHoFTZLvthB5eLj0H9U8cNpyz0bfEHH8Tg+M7InNgio4i76pSOg7efReN8X4lkcWzpMvLk1yO2AH2sb0aB0AWvEuIZPE8p+TmSF8rth2aOgA6BVFvjjpz5ZbCEIVJCEIQAhCEAIQhACEIQF/E4lJDQkt7fPdPsLiLJQCx4P6rkllpLSC0kEdQlYcr0GHKHMlXocsDquBxuLTxGnaZB47FNcXj2ORUuqM9juPcKLiuZO0jyQR9wCsRZIHMgrmMfiWNIPpnjP/sFfiyARsSfJK4qmToBlWOY7rdmUB19LSNspPf2W4nrdziPRT1qu54co9K91q7Ke4VrNLn5uKY0IuTJiZ5vH+UryvirCisRvkmd/INh6lHSi5x2Lsqty8j1VDP4vj4cRkyJmsZzFnn5d1wWZ8V5swIgYyAHreo+5SKWWSWQySvc97ubnGyfVVOP6i8nx1HGPjCecOi4cDEzl8133nyHT9fJcs57nElxsk2Seq1QtJJGdtoQhCZBCEIAQhCAEIQgBCEIAQhCAEIQgBCEIAQhCAzd81hCEAIQhACEIQAhCEAIQhACEIQAhC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" name="AutoShape 4" descr="data:image/jpeg;base64,/9j/4AAQSkZJRgABAQAAAQABAAD/2wBDAAkGBwgHBgkIBwgKCgkLDRYPDQwMDRsUFRAWIB0iIiAdHx8kKDQsJCYxJx8fLT0tMTU3Ojo6Iys/RD84QzQ5Ojf/2wBDAQoKCg0MDRoPDxo3JR8lNzc3Nzc3Nzc3Nzc3Nzc3Nzc3Nzc3Nzc3Nzc3Nzc3Nzc3Nzc3Nzc3Nzc3Nzc3Nzc3Nzf/wAARCADIAMgDASIAAhEBAxEB/8QAHAAAAgIDAQEAAAAAAAAAAAAAAAUDBAECBgcI/8QAOxAAAQQBAgQEBAMHAwQDAAAAAQACAxEEEiEFMUFRYXGBkQYTIjIjQrEHFFJiocHRJDOSFTRTgkRjsv/EABgBAAMBAQAAAAAAAAAAAAAAAAABAgME/8QAIREBAQACAgMAAwEBAAAAAAAAAAECEQMSEyFRIjFBBGH/2gAMAwEAAhEDEQA/APDUIQgBCEIAQhCAEIWWguIDQST0CAws0rcPD5ZPuIb/AFKYQcJjA+oF3mlsaI1lrXONNBPkF1cOBG0CowPIK5HidgjtD61xfyZf/E//AIlauY5v3NI8wu9bijqtxiAjv7o2fWvPULv5OGwvFPiY4eLVSyPh3Fl3a10Z7sNf0R2g61xqE8yfhvJiBMMjZfAjSSk80EkEhjmY5jxzDhSey1UaFkrCCCEIQAhCEAIQhACEIQAhCEAIWWtLnANFlMcTDog8z3QFeDEdJu6wE1xsNrRs2laxsbltsmMGPy2UXJcxVocbYbK7Djgq3DDtsLVyOFo6AlRcmkxU48cUNlZZjq7HCCOQKnjxtwDso7KmKi2AEcipGY/KgmLI9JrfbwUggLhYv2S2fUs/dt6IQcXsmzcY8tPqtjjbb+iNn1I3Yt8wN/BU8vhsWRHomY17egcLXSHG1Dbn2KjdjGjt6Un3pdI824p8LyxkvwiXN5/KdzHkeq5xzS1xa4EEGiCNwvZJcO+iQcc+HYc9ur/bnA2kA39R1C0x5PrPLi+POEK1nYU+BO6DJj0vG47Edx4KqtWIQhCAEIQgBCEIAWWtLjQFlYV/Dx+p5nmgJMTGroD3TjGxxQ2CxiweCa48IHTdRlVyNYYNlehi6BSwRVStNY7agCs7WsjSKGuRNnpSvRx/TVLWOF4Bo1fZXIo4xFqkkOrsouS5i2x4y4UWjbr0UzIxd6evoVrE2QUBtfPdXGROLdwO/NTtWkbIwQRpo+ItSiMAgEWT0UrI3c9djwUgZ9Qa2yCOYFpbPSEQAkEHe/yiluccm9r77KdpDnEC9u4UzY/MeBCWxpR+WdxVj2tBxydgK8OauyNDObT6C1IGuaWmM/V0KNnoofjizYHmq0+KD0Tt8Wp1uG53K0MLQCSfVOUtOI41wSLPx3RTdN2vA3Ye4/wvM+KYE3Dsp2PkAB43BHJw6EL3KXGt3OmnkVzXxRwCPiWMYwA2dlmF/Y9j4FbYZ+9Vlyce5uPJULeZjopHRyNLXsJa5p5gjYhaLdzBCEIAQhZAs0EBNixa32RsE+w4FTwYgABVp9iRitwUFtZxccdkyxsNodZcT4UtcWNqbY0Y23CitMaIMJhqyr8OAK+5SQRdiPNMIIb3s+yiyNJVWPh18irTeGki6370r0UB52rrIT3N+ai4rmRSOHuNBwG3LbdSHGexusRud0oCinkcRFW2x1rmrLYnD7VFwXM3Pw47pG6nxAOJ+3eq7qQ4Di4ao3G99nLo2sdW4q+nRbCMuGkjl0KXU+8rnTiOaxzi0sBFkg7hQ4+MJm3FI4t5G2b/AKrq9NgCh6BbCBrTTWtA7aUutVM45R7QyT5b5Ja5VXIlbux5GgU9x8CF0j4ojIHPay+hLOSkMYLSKYQeoCXWjtP45o407mVq3H8LVXdhvbsa86IoUur+WNNXfPelo+LSKtp80aHZyIxDIwnSQemm1RycQghrty7lsuykhHRo/RUp8exyFDwVxNrxT9ovASwN4rEyqIZkVtYOzXf2PouCPPZfR3FOHx5EMkU7A6KRpY8d2nmvn3jPDpeFcUycCfeSF5bq/iHR3qCD6rpwu45eSaqkhCFbMKbFbqkvsoVewWCr8UFTfCj2Ce4beWyU4bbpOMTU3cgotOQ3xWN223TbHiaRyA8SkuLIRz2TfFmBNB427rK1rMYaQQR3zF90whhFbF3vzS6GYaQd/Por8eQ+Nwa8G+YpRclzExhhdzaXDzVyKJwP3gqjDlNJ+11+iYQ5Daoar7KO8aTCrEUUpG3LxVhjZBRBB37FQRZQ6k7dKKtMyAW21wJSucOYVuz5o/J7hTsbJ92kLVkry0Vq872U0b3AfU4eiJlE3GxkF9btC2Bfz+VS2EgscvMrcPB3sn1T3PqLb8R24fkIWhYL1GPfupi4ECiBXqti8UBsT4lPcLd+K5J/gv0Ubx/9ZVu9ubQVo94rdLcVL/xQk5n8OlTmGqz8s+6avIvaq8VXkIPMbJyxerSDKjNfZ7leQftf4YY58LiTWUHh0ErvEbt9wXf8V7ZlU0bkLiP2gYDeIfDmfC0W8R/NZXPUzcV/X3WuGUZZ43TwFCELVgE2wm8kqHMJ1hBOFTPGHJNccuFUVRxgDVhM4Wt2oFRavGLkFhX4pXFoDh60qkMdj6QVfhheR9pWVrWLEE1AtkJ0nwtMIszTCYnMY9nRx6KtDi3/ABDzVtmISNjuVlbG0m1rElY7SzKGocmyDmPPumz43QQiQz6h7JM7h8gFscD5K1iOzNHynaXxg7NkFqdr0uPybiY+BwMjDZeDRI7UrmFxD5rH0SHHdvgUofA8WRHv/KtI2ytfYaWu7hTq07ZP26QcRiOlrWaX/mGo/oFagkE4uOS67jl6Ll3RTuoyUPHkr2Lw/IkgfJA8iuYPVGr8G8fp090jBqc+xfQ7IfkvY22aneFJXg8NzZXFsQDB2PIqzLjcSxQA9ke/I6rRq/D/AB3ray7Le1oLnbKM8QOs7kX33VAPyZHBxojqOhUrQSa0lju3MKdU/UXP38mg4+xWH5ek0HH3tLHZBugNJ8kOmJO9WU9UfiYjOe11Fw8uaxLlueQCBuPZKw+r0tAJ7La3uFg79ztachbibKkLW04bpRlBsp+XIKa/6XDwOx/VMJWlzbOvyIuktzI3hhNbUt+Oe2Od9PnKeJ8E0kMoqSNxa4diDRQmfxdCYPifirCb/wBVI66r7jf90LpcZUz72+adYiSDmE5xCmVO8UprjEbbJPikJrjuGyxybYHGMQAmMM4bVJNC8dCr0ZsDdYWujGHMGT3VyPKaD9oJ80ox23X+Veja6vpKyuTfHD0YtyZDQYGBbtkfe55897VWON/MO/orUbXdSsrk0mCwwB35vdWoYWu2JJCphruex9VMyRzejj5KfJYq8cpjDjQdG7j1TXEyGwCgAB5JAzKlJ2BrzUwyn1uHlV5qm8Es06B3E42Ak16Jdk5E+XXzHaY72aD+pVB8+ptaSPILWNz2uuzXTonefaMf80l3DWONmkCgpPlMcKI9KSxk8rT3C3OfJ2SnKeXFkYtgYPuquxUOR+7hpYyJhceW3JLzmuc6nAm+yz+8tHLn2R5R4r/WchmlrR9G2/0tWYCx7dzVKOSXU06W24hU3MkaPqAPeiqnId4zCUAN2eEpy3Rm7O3JYlJ9O9qlkg0aW+Ge3Pnhp4j+0Cj8YcTI5fMb/wDlqFV+LZjP8TcUeRX+qkbXka/shdrgpQm+E6w030ShMeHP+kDsU4VP8YEkACymcMbxX0nfsluI/cHknOLISKB9lGS8atwY0hAJFK7HivuhI2/VaQTlrdRNDpYV2J8jzqaGs/mI3KxyjfGtooJw3aVorzViM5bTTYy8dwdlvF+8Ef79+F0rLJciMfiNeR3a4lY2RvjWI3ZpFiEt/opo5M8b/JeAOZIWBkw3+I57vVXGFj2gjUG9OazuMazKoBn5I2OO/wA6sqRvEpALkx3eoIVnYjaRzfWkBzrozFw7WouEXOSo28Uj6wvB8TSnZxWL/wAUgPhuhjWE/USPIAlSsLdR/DuuQNKPHFzkA4rjXvqvxClbxPFcPp1E9tK0YdWwDWnu5oWwEjWl0jyK5NY0f1KPHC8iQ8Sxrqz6gqN+fjO2uiiNkrt3ylg8GLV0d8pneNgFPxjyT+styIC6g8H0KmE0DTZ3B5EBVvlHb8U2fDZbOjOrSMkaa5lp5o8Y8iZ+VEDek+oUL8qInr7KJ0bq/wC4adtwOY9Fo6BribnAcO4KqcabyMSTR1YO3ko5ZYmw/OfWlgLneQ3P6LWXHY0anTAjoALXNfGfEhgfDmc9ppz2fLZvuXO229LPouniw9ubl5PTxSaV88r5ZXapHuLnO7kmyhaIXY4ArGE/TNXdV1kEggjmEB1WEQ4DdOIC5gurHcHkub4fPqAI6hPsSY9EZexjdGuM+3AnoKHgmTJgBbjseiVwhrtxY/sr8TTVGnBYZyujDL6YwZDR+UeoTLGyQdga9EljYAN9TfMK3D9O4JrwC5splHVjcTSWGKfcnQ/uFC2TKhOnSXAdQswtlc0uDPp62mcGPkMI0PjLT3PJH89j9fpQbnyN2MA9lO3iTq3iYPRWzgSucS9oN/w7hanDLTRhcB3BRo5WrOItcKMcXspP3tzv/jNI7htD3U0WKWfkcfRWmwWN4nG+pU6VtUbmtG2mJp/lF0tjnHnp28ArjMf5Ty5sbXX0cKUsGMPmansDR/CNwpqpVBuadB1UKPIrT/qAA+0eybTYcT2lu3soW4xjAI0urlYFo1BuqYzr6Hfr0UZy22ao+O4V17Iywktp5/K1vL1Wpx2gtDxbRyAHXzVSQrapHKAN1pUcuV9HTfxV97cd4prQK50opI4Bvp9lckZ5ZUqmnJFWP8LzH9qfEdU+Hw5jz9AM0o8Ts32APuvTuI5GNjY008pLYomFz3XuAN18/wDF+IS8V4nk5+RtJO8u0jk0dG+QFD0XVx46cfLlv0pIQhasQhCEBbwJ/lyaSdncvNdJiS2AuQTjhmXq+lxpw5+ITJ1+M8bJ7ixxuaKcQe43XJ4uQdiCnOHMDydp9VnYuU+hd8p+mRx2690zgewtsEH+q5xk5D96cfEq/jzSOt0cJdp3Nf4WVjfGumgl07g+4V6GZrqtzb8eS5nFy3vIGkEHxTCKfT0aL5EWoW6OLls9pvwUoga4fU1jgepXPtmdu4O5dWlTR5zL3kJPiUrr+nNujYxzB9NN/wDa1MHkDdu/U6klw8xrzTWOcR/CVM/NdGS2QHbuEvX8P2ZAa3fdZ7WFJIz5jQN/GqSkcRY3bWFs3iURv6x6KNxeqbBgBstPbnusaWgcj5UCl44hFsA9prlS1k4gRswE31N0n+I1VmdzG2ACXdqS7IySDpfG1rulhWWZ8AYDrs9UuzMls8gLdq2RodqxIdf16PHoAqWRlObYBAWHzMbzJcOwXLfF3xDFwPAMrdLsqUluPG7kT1cfAX/by1ww3WWeeo5r9p/xAXhvBoHjciTJreurWf3PovOTzW80sksrpZHudI8lznONlxJ3JUa6ZNOS3d2EIQmQQhCAFs1xY4OaaI5FaoQHQcOzhIOdOHMJ9iz2diuDY9zHBzDRHVOuH8T1ENeQH/qlRHawvutvZMcaSRh+glp7hy5fGzj3v1TfGywavYqLGkp3GSDs0ivzaleimlAqyfMDdJos1hoEUe6uMyRsdYpZ2NZTNs0hH4lmuVDZWcacxE/hMeXCvxG2l0OWwUAQfVXWTsNbjZTpXZbhe+Ki11eX+FZdnyuYWOc2vJLBlu+YaYCzup2znpVHvWyNH2Sa2dGgEqfHfi6icgv25BgCrjILRuGuFdAh2UHChX/FT0V3TsyCzUQKvcG9wsuyxoOziQPpBdY91UdlmwACXVy0qvJluc7YaR1VdU3Jclm1Obpkc7b6iRQvwCw/M0R6Gij1ceaWyZgbd3Q62uc+IvivH4VHoFTZLvthB5eLj0H9U8cNpyz0bfEHH8Tg+M7InNgio4i76pSOg7efReN8X4lkcWzpMvLk1yO2AH2sb0aB0AWvEuIZPE8p+TmSF8rth2aOgA6BVFvjjpz5ZbCEIVJCEIQAhCEAIQhACEIQF/E4lJDQkt7fPdPsLiLJQCx4P6rkllpLSC0kEdQlYcr0GHKHMlXocsDquBxuLTxGnaZB47FNcXj2ORUuqM9juPcKLiuZO0jyQR9wCsRZIHMgrmMfiWNIPpnjP/sFfiyARsSfJK4qmToBlWOY7rdmUB19LSNspPf2W4nrdziPRT1qu54co9K91q7Ke4VrNLn5uKY0IuTJiZ5vH+UryvirCisRvkmd/INh6lHSi5x2Lsqty8j1VDP4vj4cRkyJmsZzFnn5d1wWZ8V5swIgYyAHreo+5SKWWSWQySvc97ubnGyfVVOP6i8nx1HGPjCecOi4cDEzl8133nyHT9fJcs57nElxsk2Seq1QtJJGdtoQhCZBCEIAQhCAEIQgBCEIAQhCAEIQgBCEIAQhCAzd81hCEAIQhACEIQAhCEAIQhACEIQAhCE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785794"/>
            <a:ext cx="2452262" cy="245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238775" y="3391238"/>
          <a:ext cx="3762381" cy="3109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7"/>
                <a:gridCol w="1254127"/>
                <a:gridCol w="1254127"/>
              </a:tblGrid>
              <a:tr h="5492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Distance du Soleil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780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000 000km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Diamètre </a:t>
                      </a:r>
                    </a:p>
                    <a:p>
                      <a:r>
                        <a:rPr lang="fr-FR" dirty="0" smtClean="0"/>
                        <a:t>                               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143 000km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rotation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9.9h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révolution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4 333j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6596097" y="4030808"/>
            <a:ext cx="1008000" cy="2360826"/>
            <a:chOff x="6429388" y="3854256"/>
            <a:chExt cx="1008000" cy="2360826"/>
          </a:xfrm>
        </p:grpSpPr>
        <p:pic>
          <p:nvPicPr>
            <p:cNvPr id="9" name="Image 8"/>
            <p:cNvPicPr/>
            <p:nvPr/>
          </p:nvPicPr>
          <p:blipFill>
            <a:blip r:embed="rId4"/>
            <a:srcRect l="10494" t="30369" r="83509" b="63485"/>
            <a:stretch>
              <a:fillRect/>
            </a:stretch>
          </p:blipFill>
          <p:spPr bwMode="auto">
            <a:xfrm>
              <a:off x="6429388" y="3854256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9"/>
            <p:cNvPicPr/>
            <p:nvPr/>
          </p:nvPicPr>
          <p:blipFill>
            <a:blip r:embed="rId4"/>
            <a:srcRect l="10430" t="42547" r="83446" b="51308"/>
            <a:stretch>
              <a:fillRect/>
            </a:stretch>
          </p:blipFill>
          <p:spPr bwMode="auto">
            <a:xfrm>
              <a:off x="6429388" y="4497198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 10"/>
            <p:cNvPicPr/>
            <p:nvPr/>
          </p:nvPicPr>
          <p:blipFill>
            <a:blip r:embed="rId4"/>
            <a:srcRect l="10430" t="52221" r="83446" b="39471"/>
            <a:stretch>
              <a:fillRect/>
            </a:stretch>
          </p:blipFill>
          <p:spPr bwMode="auto">
            <a:xfrm>
              <a:off x="6429388" y="5140140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11"/>
            <p:cNvPicPr/>
            <p:nvPr/>
          </p:nvPicPr>
          <p:blipFill>
            <a:blip r:embed="rId4"/>
            <a:srcRect l="10494" t="67130" r="83601" b="26701"/>
            <a:stretch>
              <a:fillRect/>
            </a:stretch>
          </p:blipFill>
          <p:spPr bwMode="auto">
            <a:xfrm>
              <a:off x="6429388" y="5783082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6380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836613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FFFF00"/>
                </a:solidFill>
              </a:rPr>
              <a:t>Les </a:t>
            </a:r>
            <a:r>
              <a:rPr lang="en-CA" dirty="0" err="1" smtClean="0">
                <a:solidFill>
                  <a:srgbClr val="FFFF00"/>
                </a:solidFill>
              </a:rPr>
              <a:t>planètes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 err="1" smtClean="0">
                <a:solidFill>
                  <a:srgbClr val="FFFF00"/>
                </a:solidFill>
              </a:rPr>
              <a:t>extérieures</a:t>
            </a:r>
            <a:r>
              <a:rPr lang="en-CA" dirty="0" smtClean="0">
                <a:solidFill>
                  <a:srgbClr val="FFFF00"/>
                </a:solidFill>
              </a:rPr>
              <a:t> (</a:t>
            </a:r>
            <a:r>
              <a:rPr lang="en-CA" dirty="0" err="1" smtClean="0">
                <a:solidFill>
                  <a:srgbClr val="FFFF00"/>
                </a:solidFill>
              </a:rPr>
              <a:t>géantes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 err="1" smtClean="0">
                <a:solidFill>
                  <a:srgbClr val="FFFF00"/>
                </a:solidFill>
              </a:rPr>
              <a:t>gazeuses</a:t>
            </a:r>
            <a:r>
              <a:rPr lang="en-CA" dirty="0" smtClean="0">
                <a:solidFill>
                  <a:srgbClr val="FFFF00"/>
                </a:solidFill>
              </a:rPr>
              <a:t>)</a:t>
            </a:r>
            <a:endParaRPr lang="fr-CA" dirty="0" smtClean="0">
              <a:solidFill>
                <a:srgbClr val="FFFF0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22341"/>
            <a:ext cx="5327650" cy="56403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800" b="1" u="sng" dirty="0" smtClean="0"/>
              <a:t>Saturne : </a:t>
            </a:r>
          </a:p>
          <a:p>
            <a:r>
              <a:rPr lang="fr-CA" sz="2800" dirty="0" smtClean="0"/>
              <a:t>Célèbres pour son système d’anneaux</a:t>
            </a:r>
          </a:p>
          <a:p>
            <a:r>
              <a:rPr lang="fr-CA" sz="2800" dirty="0" smtClean="0"/>
              <a:t>Une de ses lunes possède une atmosphère (Titan)</a:t>
            </a:r>
          </a:p>
          <a:p>
            <a:r>
              <a:rPr lang="fr-CA" sz="2800" dirty="0" smtClean="0"/>
              <a:t>Comme Jupiter, Saturne est composé surtout d’hydrogène.</a:t>
            </a:r>
          </a:p>
          <a:p>
            <a:r>
              <a:rPr lang="fr-CA" sz="2800" dirty="0" smtClean="0"/>
              <a:t>Nombre de </a:t>
            </a:r>
            <a:r>
              <a:rPr lang="fr-CA" sz="2800" dirty="0" smtClean="0"/>
              <a:t>satellite : </a:t>
            </a:r>
            <a:r>
              <a:rPr lang="fr-CA" sz="2800" dirty="0" smtClean="0"/>
              <a:t>60</a:t>
            </a: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DIAMgDASIAAhEBAxEB/8QAHAAAAgIDAQEAAAAAAAAAAAAAAAUDBAECBgcI/8QAOxAAAQQBAgQEBAMHAwQDAAAAAQACAxEEEiEFMUFRYXGBkQYTIjIjQrEHFFJiocHRJDOSFTRTgkRjsv/EABgBAAMBAQAAAAAAAAAAAAAAAAABAgME/8QAIREBAQACAgMAAwEBAAAAAAAAAAECEQMSEyFRIjFBBGH/2gAMAwEAAhEDEQA/APDUIQgBCEIAQhCAEIWWguIDQST0CAws0rcPD5ZPuIb/AFKYQcJjA+oF3mlsaI1lrXONNBPkF1cOBG0CowPIK5HidgjtD61xfyZf/E//AIlauY5v3NI8wu9bijqtxiAjv7o2fWvPULv5OGwvFPiY4eLVSyPh3Fl3a10Z7sNf0R2g61xqE8yfhvJiBMMjZfAjSSk80EkEhjmY5jxzDhSey1UaFkrCCCEIQAhCEAIQhACEIQAhCEAIWWtLnANFlMcTDog8z3QFeDEdJu6wE1xsNrRs2laxsbltsmMGPy2UXJcxVocbYbK7Djgq3DDtsLVyOFo6AlRcmkxU48cUNlZZjq7HCCOQKnjxtwDso7KmKi2AEcipGY/KgmLI9JrfbwUggLhYv2S2fUs/dt6IQcXsmzcY8tPqtjjbb+iNn1I3Yt8wN/BU8vhsWRHomY17egcLXSHG1Dbn2KjdjGjt6Un3pdI824p8LyxkvwiXN5/KdzHkeq5xzS1xa4EEGiCNwvZJcO+iQcc+HYc9ur/bnA2kA39R1C0x5PrPLi+POEK1nYU+BO6DJj0vG47Edx4KqtWIQhCAEIQgBCEIAWWtLjQFlYV/Dx+p5nmgJMTGroD3TjGxxQ2CxiweCa48IHTdRlVyNYYNlehi6BSwRVStNY7agCs7WsjSKGuRNnpSvRx/TVLWOF4Bo1fZXIo4xFqkkOrsouS5i2x4y4UWjbr0UzIxd6evoVrE2QUBtfPdXGROLdwO/NTtWkbIwQRpo+ItSiMAgEWT0UrI3c9djwUgZ9Qa2yCOYFpbPSEQAkEHe/yiluccm9r77KdpDnEC9u4UzY/MeBCWxpR+WdxVj2tBxydgK8OauyNDObT6C1IGuaWmM/V0KNnoofjizYHmq0+KD0Tt8Wp1uG53K0MLQCSfVOUtOI41wSLPx3RTdN2vA3Ye4/wvM+KYE3Dsp2PkAB43BHJw6EL3KXGt3OmnkVzXxRwCPiWMYwA2dlmF/Y9j4FbYZ+9Vlyce5uPJULeZjopHRyNLXsJa5p5gjYhaLdzBCEIAQhZAs0EBNixa32RsE+w4FTwYgABVp9iRitwUFtZxccdkyxsNodZcT4UtcWNqbY0Y23CitMaIMJhqyr8OAK+5SQRdiPNMIIb3s+yiyNJVWPh18irTeGki6370r0UB52rrIT3N+ai4rmRSOHuNBwG3LbdSHGexusRud0oCinkcRFW2x1rmrLYnD7VFwXM3Pw47pG6nxAOJ+3eq7qQ4Di4ao3G99nLo2sdW4q+nRbCMuGkjl0KXU+8rnTiOaxzi0sBFkg7hQ4+MJm3FI4t5G2b/AKrq9NgCh6BbCBrTTWtA7aUutVM45R7QyT5b5Ja5VXIlbux5GgU9x8CF0j4ojIHPay+hLOSkMYLSKYQeoCXWjtP45o407mVq3H8LVXdhvbsa86IoUur+WNNXfPelo+LSKtp80aHZyIxDIwnSQemm1RycQghrty7lsuykhHRo/RUp8exyFDwVxNrxT9ovASwN4rEyqIZkVtYOzXf2PouCPPZfR3FOHx5EMkU7A6KRpY8d2nmvn3jPDpeFcUycCfeSF5bq/iHR3qCD6rpwu45eSaqkhCFbMKbFbqkvsoVewWCr8UFTfCj2Ce4beWyU4bbpOMTU3cgotOQ3xWN223TbHiaRyA8SkuLIRz2TfFmBNB427rK1rMYaQQR3zF90whhFbF3vzS6GYaQd/Por8eQ+Nwa8G+YpRclzExhhdzaXDzVyKJwP3gqjDlNJ+11+iYQ5Daoar7KO8aTCrEUUpG3LxVhjZBRBB37FQRZQ6k7dKKtMyAW21wJSucOYVuz5o/J7hTsbJ92kLVkry0Vq872U0b3AfU4eiJlE3GxkF9btC2Bfz+VS2EgscvMrcPB3sn1T3PqLb8R24fkIWhYL1GPfupi4ECiBXqti8UBsT4lPcLd+K5J/gv0Ubx/9ZVu9ubQVo94rdLcVL/xQk5n8OlTmGqz8s+6avIvaq8VXkIPMbJyxerSDKjNfZ7leQftf4YY58LiTWUHh0ErvEbt9wXf8V7ZlU0bkLiP2gYDeIfDmfC0W8R/NZXPUzcV/X3WuGUZZ43TwFCELVgE2wm8kqHMJ1hBOFTPGHJNccuFUVRxgDVhM4Wt2oFRavGLkFhX4pXFoDh60qkMdj6QVfhheR9pWVrWLEE1AtkJ0nwtMIszTCYnMY9nRx6KtDi3/ABDzVtmISNjuVlbG0m1rElY7SzKGocmyDmPPumz43QQiQz6h7JM7h8gFscD5K1iOzNHynaXxg7NkFqdr0uPybiY+BwMjDZeDRI7UrmFxD5rH0SHHdvgUofA8WRHv/KtI2ytfYaWu7hTq07ZP26QcRiOlrWaX/mGo/oFagkE4uOS67jl6Ll3RTuoyUPHkr2Lw/IkgfJA8iuYPVGr8G8fp090jBqc+xfQ7IfkvY22aneFJXg8NzZXFsQDB2PIqzLjcSxQA9ke/I6rRq/D/AB3ray7Le1oLnbKM8QOs7kX33VAPyZHBxojqOhUrQSa0lju3MKdU/UXP38mg4+xWH5ek0HH3tLHZBugNJ8kOmJO9WU9UfiYjOe11Fw8uaxLlueQCBuPZKw+r0tAJ7La3uFg79ztachbibKkLW04bpRlBsp+XIKa/6XDwOx/VMJWlzbOvyIuktzI3hhNbUt+Oe2Od9PnKeJ8E0kMoqSNxa4diDRQmfxdCYPifirCb/wBVI66r7jf90LpcZUz72+adYiSDmE5xCmVO8UprjEbbJPikJrjuGyxybYHGMQAmMM4bVJNC8dCr0ZsDdYWujGHMGT3VyPKaD9oJ80ox23X+Veja6vpKyuTfHD0YtyZDQYGBbtkfe55897VWON/MO/orUbXdSsrk0mCwwB35vdWoYWu2JJCphruex9VMyRzejj5KfJYq8cpjDjQdG7j1TXEyGwCgAB5JAzKlJ2BrzUwyn1uHlV5qm8Es06B3E42Ak16Jdk5E+XXzHaY72aD+pVB8+ptaSPILWNz2uuzXTonefaMf80l3DWONmkCgpPlMcKI9KSxk8rT3C3OfJ2SnKeXFkYtgYPuquxUOR+7hpYyJhceW3JLzmuc6nAm+yz+8tHLn2R5R4r/WchmlrR9G2/0tWYCx7dzVKOSXU06W24hU3MkaPqAPeiqnId4zCUAN2eEpy3Rm7O3JYlJ9O9qlkg0aW+Ge3Pnhp4j+0Cj8YcTI5fMb/wDlqFV+LZjP8TcUeRX+qkbXka/shdrgpQm+E6w030ShMeHP+kDsU4VP8YEkACymcMbxX0nfsluI/cHknOLISKB9lGS8atwY0hAJFK7HivuhI2/VaQTlrdRNDpYV2J8jzqaGs/mI3KxyjfGtooJw3aVorzViM5bTTYy8dwdlvF+8Ef79+F0rLJciMfiNeR3a4lY2RvjWI3ZpFiEt/opo5M8b/JeAOZIWBkw3+I57vVXGFj2gjUG9OazuMazKoBn5I2OO/wA6sqRvEpALkx3eoIVnYjaRzfWkBzrozFw7WouEXOSo28Uj6wvB8TSnZxWL/wAUgPhuhjWE/USPIAlSsLdR/DuuQNKPHFzkA4rjXvqvxClbxPFcPp1E9tK0YdWwDWnu5oWwEjWl0jyK5NY0f1KPHC8iQ8Sxrqz6gqN+fjO2uiiNkrt3ylg8GLV0d8pneNgFPxjyT+styIC6g8H0KmE0DTZ3B5EBVvlHb8U2fDZbOjOrSMkaa5lp5o8Y8iZ+VEDek+oUL8qInr7KJ0bq/wC4adtwOY9Fo6BribnAcO4KqcabyMSTR1YO3ko5ZYmw/OfWlgLneQ3P6LWXHY0anTAjoALXNfGfEhgfDmc9ppz2fLZvuXO229LPouniw9ubl5PTxSaV88r5ZXapHuLnO7kmyhaIXY4ArGE/TNXdV1kEggjmEB1WEQ4DdOIC5gurHcHkub4fPqAI6hPsSY9EZexjdGuM+3AnoKHgmTJgBbjseiVwhrtxY/sr8TTVGnBYZyujDL6YwZDR+UeoTLGyQdga9EljYAN9TfMK3D9O4JrwC5splHVjcTSWGKfcnQ/uFC2TKhOnSXAdQswtlc0uDPp62mcGPkMI0PjLT3PJH89j9fpQbnyN2MA9lO3iTq3iYPRWzgSucS9oN/w7hanDLTRhcB3BRo5WrOItcKMcXspP3tzv/jNI7htD3U0WKWfkcfRWmwWN4nG+pU6VtUbmtG2mJp/lF0tjnHnp28ArjMf5Ty5sbXX0cKUsGMPmansDR/CNwpqpVBuadB1UKPIrT/qAA+0eybTYcT2lu3soW4xjAI0urlYFo1BuqYzr6Hfr0UZy22ao+O4V17Iywktp5/K1vL1Wpx2gtDxbRyAHXzVSQrapHKAN1pUcuV9HTfxV97cd4prQK50opI4Bvp9lckZ5ZUqmnJFWP8LzH9qfEdU+Hw5jz9AM0o8Ts32APuvTuI5GNjY008pLYomFz3XuAN18/wDF+IS8V4nk5+RtJO8u0jk0dG+QFD0XVx46cfLlv0pIQhasQhCEBbwJ/lyaSdncvNdJiS2AuQTjhmXq+lxpw5+ITJ1+M8bJ7ixxuaKcQe43XJ4uQdiCnOHMDydp9VnYuU+hd8p+mRx2690zgewtsEH+q5xk5D96cfEq/jzSOt0cJdp3Nf4WVjfGumgl07g+4V6GZrqtzb8eS5nFy3vIGkEHxTCKfT0aL5EWoW6OLls9pvwUoga4fU1jgepXPtmdu4O5dWlTR5zL3kJPiUrr+nNujYxzB9NN/wDa1MHkDdu/U6klw8xrzTWOcR/CVM/NdGS2QHbuEvX8P2ZAa3fdZ7WFJIz5jQN/GqSkcRY3bWFs3iURv6x6KNxeqbBgBstPbnusaWgcj5UCl44hFsA9prlS1k4gRswE31N0n+I1VmdzG2ACXdqS7IySDpfG1rulhWWZ8AYDrs9UuzMls8gLdq2RodqxIdf16PHoAqWRlObYBAWHzMbzJcOwXLfF3xDFwPAMrdLsqUluPG7kT1cfAX/by1ww3WWeeo5r9p/xAXhvBoHjciTJreurWf3PovOTzW80sksrpZHudI8lznONlxJ3JUa6ZNOS3d2EIQmQQhCAFs1xY4OaaI5FaoQHQcOzhIOdOHMJ9iz2diuDY9zHBzDRHVOuH8T1ENeQH/qlRHawvutvZMcaSRh+glp7hy5fGzj3v1TfGywavYqLGkp3GSDs0ivzaleimlAqyfMDdJos1hoEUe6uMyRsdYpZ2NZTNs0hH4lmuVDZWcacxE/hMeXCvxG2l0OWwUAQfVXWTsNbjZTpXZbhe+Ki11eX+FZdnyuYWOc2vJLBlu+YaYCzup2znpVHvWyNH2Sa2dGgEqfHfi6icgv25BgCrjILRuGuFdAh2UHChX/FT0V3TsyCzUQKvcG9wsuyxoOziQPpBdY91UdlmwACXVy0qvJluc7YaR1VdU3Jclm1Obpkc7b6iRQvwCw/M0R6Gij1ceaWyZgbd3Q62uc+IvivH4VHoFTZLvthB5eLj0H9U8cNpyz0bfEHH8Tg+M7InNgio4i76pSOg7efReN8X4lkcWzpMvLk1yO2AH2sb0aB0AWvEuIZPE8p+TmSF8rth2aOgA6BVFvjjpz5ZbCEIVJCEIQAhCEAIQhACEIQF/E4lJDQkt7fPdPsLiLJQCx4P6rkllpLSC0kEdQlYcr0GHKHMlXocsDquBxuLTxGnaZB47FNcXj2ORUuqM9juPcKLiuZO0jyQR9wCsRZIHMgrmMfiWNIPpnjP/sFfiyARsSfJK4qmToBlWOY7rdmUB19LSNspPf2W4nrdziPRT1qu54co9K91q7Ke4VrNLn5uKY0IuTJiZ5vH+UryvirCisRvkmd/INh6lHSi5x2Lsqty8j1VDP4vj4cRkyJmsZzFnn5d1wWZ8V5swIgYyAHreo+5SKWWSWQySvc97ubnGyfVVOP6i8nx1HGPjCecOi4cDEzl8133nyHT9fJcs57nElxsk2Seq1QtJJGdtoQhCZBCEIAQhCAEIQgBCEIAQhCAEIQgBCEIAQhCAzd81hCEAIQhACEIQAhCEAIQhACEIQAhC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" name="AutoShape 4" descr="data:image/jpeg;base64,/9j/4AAQSkZJRgABAQAAAQABAAD/2wBDAAkGBwgHBgkIBwgKCgkLDRYPDQwMDRsUFRAWIB0iIiAdHx8kKDQsJCYxJx8fLT0tMTU3Ojo6Iys/RD84QzQ5Ojf/2wBDAQoKCg0MDRoPDxo3JR8lNzc3Nzc3Nzc3Nzc3Nzc3Nzc3Nzc3Nzc3Nzc3Nzc3Nzc3Nzc3Nzc3Nzc3Nzc3Nzc3Nzf/wAARCADIAMgDASIAAhEBAxEB/8QAHAAAAgIDAQEAAAAAAAAAAAAAAAUDBAECBgcI/8QAOxAAAQQBAgQEBAMHAwQDAAAAAQACAxEEEiEFMUFRYXGBkQYTIjIjQrEHFFJiocHRJDOSFTRTgkRjsv/EABgBAAMBAQAAAAAAAAAAAAAAAAABAgME/8QAIREBAQACAgMAAwEBAAAAAAAAAAECEQMSEyFRIjFBBGH/2gAMAwEAAhEDEQA/APDUIQgBCEIAQhCAEIWWguIDQST0CAws0rcPD5ZPuIb/AFKYQcJjA+oF3mlsaI1lrXONNBPkF1cOBG0CowPIK5HidgjtD61xfyZf/E//AIlauY5v3NI8wu9bijqtxiAjv7o2fWvPULv5OGwvFPiY4eLVSyPh3Fl3a10Z7sNf0R2g61xqE8yfhvJiBMMjZfAjSSk80EkEhjmY5jxzDhSey1UaFkrCCCEIQAhCEAIQhACEIQAhCEAIWWtLnANFlMcTDog8z3QFeDEdJu6wE1xsNrRs2laxsbltsmMGPy2UXJcxVocbYbK7Djgq3DDtsLVyOFo6AlRcmkxU48cUNlZZjq7HCCOQKnjxtwDso7KmKi2AEcipGY/KgmLI9JrfbwUggLhYv2S2fUs/dt6IQcXsmzcY8tPqtjjbb+iNn1I3Yt8wN/BU8vhsWRHomY17egcLXSHG1Dbn2KjdjGjt6Un3pdI824p8LyxkvwiXN5/KdzHkeq5xzS1xa4EEGiCNwvZJcO+iQcc+HYc9ur/bnA2kA39R1C0x5PrPLi+POEK1nYU+BO6DJj0vG47Edx4KqtWIQhCAEIQgBCEIAWWtLjQFlYV/Dx+p5nmgJMTGroD3TjGxxQ2CxiweCa48IHTdRlVyNYYNlehi6BSwRVStNY7agCs7WsjSKGuRNnpSvRx/TVLWOF4Bo1fZXIo4xFqkkOrsouS5i2x4y4UWjbr0UzIxd6evoVrE2QUBtfPdXGROLdwO/NTtWkbIwQRpo+ItSiMAgEWT0UrI3c9djwUgZ9Qa2yCOYFpbPSEQAkEHe/yiluccm9r77KdpDnEC9u4UzY/MeBCWxpR+WdxVj2tBxydgK8OauyNDObT6C1IGuaWmM/V0KNnoofjizYHmq0+KD0Tt8Wp1uG53K0MLQCSfVOUtOI41wSLPx3RTdN2vA3Ye4/wvM+KYE3Dsp2PkAB43BHJw6EL3KXGt3OmnkVzXxRwCPiWMYwA2dlmF/Y9j4FbYZ+9Vlyce5uPJULeZjopHRyNLXsJa5p5gjYhaLdzBCEIAQhZAs0EBNixa32RsE+w4FTwYgABVp9iRitwUFtZxccdkyxsNodZcT4UtcWNqbY0Y23CitMaIMJhqyr8OAK+5SQRdiPNMIIb3s+yiyNJVWPh18irTeGki6370r0UB52rrIT3N+ai4rmRSOHuNBwG3LbdSHGexusRud0oCinkcRFW2x1rmrLYnD7VFwXM3Pw47pG6nxAOJ+3eq7qQ4Di4ao3G99nLo2sdW4q+nRbCMuGkjl0KXU+8rnTiOaxzi0sBFkg7hQ4+MJm3FI4t5G2b/AKrq9NgCh6BbCBrTTWtA7aUutVM45R7QyT5b5Ja5VXIlbux5GgU9x8CF0j4ojIHPay+hLOSkMYLSKYQeoCXWjtP45o407mVq3H8LVXdhvbsa86IoUur+WNNXfPelo+LSKtp80aHZyIxDIwnSQemm1RycQghrty7lsuykhHRo/RUp8exyFDwVxNrxT9ovASwN4rEyqIZkVtYOzXf2PouCPPZfR3FOHx5EMkU7A6KRpY8d2nmvn3jPDpeFcUycCfeSF5bq/iHR3qCD6rpwu45eSaqkhCFbMKbFbqkvsoVewWCr8UFTfCj2Ce4beWyU4bbpOMTU3cgotOQ3xWN223TbHiaRyA8SkuLIRz2TfFmBNB427rK1rMYaQQR3zF90whhFbF3vzS6GYaQd/Por8eQ+Nwa8G+YpRclzExhhdzaXDzVyKJwP3gqjDlNJ+11+iYQ5Daoar7KO8aTCrEUUpG3LxVhjZBRBB37FQRZQ6k7dKKtMyAW21wJSucOYVuz5o/J7hTsbJ92kLVkry0Vq872U0b3AfU4eiJlE3GxkF9btC2Bfz+VS2EgscvMrcPB3sn1T3PqLb8R24fkIWhYL1GPfupi4ECiBXqti8UBsT4lPcLd+K5J/gv0Ubx/9ZVu9ubQVo94rdLcVL/xQk5n8OlTmGqz8s+6avIvaq8VXkIPMbJyxerSDKjNfZ7leQftf4YY58LiTWUHh0ErvEbt9wXf8V7ZlU0bkLiP2gYDeIfDmfC0W8R/NZXPUzcV/X3WuGUZZ43TwFCELVgE2wm8kqHMJ1hBOFTPGHJNccuFUVRxgDVhM4Wt2oFRavGLkFhX4pXFoDh60qkMdj6QVfhheR9pWVrWLEE1AtkJ0nwtMIszTCYnMY9nRx6KtDi3/ABDzVtmISNjuVlbG0m1rElY7SzKGocmyDmPPumz43QQiQz6h7JM7h8gFscD5K1iOzNHynaXxg7NkFqdr0uPybiY+BwMjDZeDRI7UrmFxD5rH0SHHdvgUofA8WRHv/KtI2ytfYaWu7hTq07ZP26QcRiOlrWaX/mGo/oFagkE4uOS67jl6Ll3RTuoyUPHkr2Lw/IkgfJA8iuYPVGr8G8fp090jBqc+xfQ7IfkvY22aneFJXg8NzZXFsQDB2PIqzLjcSxQA9ke/I6rRq/D/AB3ray7Le1oLnbKM8QOs7kX33VAPyZHBxojqOhUrQSa0lju3MKdU/UXP38mg4+xWH5ek0HH3tLHZBugNJ8kOmJO9WU9UfiYjOe11Fw8uaxLlueQCBuPZKw+r0tAJ7La3uFg79ztachbibKkLW04bpRlBsp+XIKa/6XDwOx/VMJWlzbOvyIuktzI3hhNbUt+Oe2Od9PnKeJ8E0kMoqSNxa4diDRQmfxdCYPifirCb/wBVI66r7jf90LpcZUz72+adYiSDmE5xCmVO8UprjEbbJPikJrjuGyxybYHGMQAmMM4bVJNC8dCr0ZsDdYWujGHMGT3VyPKaD9oJ80ox23X+Veja6vpKyuTfHD0YtyZDQYGBbtkfe55897VWON/MO/orUbXdSsrk0mCwwB35vdWoYWu2JJCphruex9VMyRzejj5KfJYq8cpjDjQdG7j1TXEyGwCgAB5JAzKlJ2BrzUwyn1uHlV5qm8Es06B3E42Ak16Jdk5E+XXzHaY72aD+pVB8+ptaSPILWNz2uuzXTonefaMf80l3DWONmkCgpPlMcKI9KSxk8rT3C3OfJ2SnKeXFkYtgYPuquxUOR+7hpYyJhceW3JLzmuc6nAm+yz+8tHLn2R5R4r/WchmlrR9G2/0tWYCx7dzVKOSXU06W24hU3MkaPqAPeiqnId4zCUAN2eEpy3Rm7O3JYlJ9O9qlkg0aW+Ge3Pnhp4j+0Cj8YcTI5fMb/wDlqFV+LZjP8TcUeRX+qkbXka/shdrgpQm+E6w030ShMeHP+kDsU4VP8YEkACymcMbxX0nfsluI/cHknOLISKB9lGS8atwY0hAJFK7HivuhI2/VaQTlrdRNDpYV2J8jzqaGs/mI3KxyjfGtooJw3aVorzViM5bTTYy8dwdlvF+8Ef79+F0rLJciMfiNeR3a4lY2RvjWI3ZpFiEt/opo5M8b/JeAOZIWBkw3+I57vVXGFj2gjUG9OazuMazKoBn5I2OO/wA6sqRvEpALkx3eoIVnYjaRzfWkBzrozFw7WouEXOSo28Uj6wvB8TSnZxWL/wAUgPhuhjWE/USPIAlSsLdR/DuuQNKPHFzkA4rjXvqvxClbxPFcPp1E9tK0YdWwDWnu5oWwEjWl0jyK5NY0f1KPHC8iQ8Sxrqz6gqN+fjO2uiiNkrt3ylg8GLV0d8pneNgFPxjyT+styIC6g8H0KmE0DTZ3B5EBVvlHb8U2fDZbOjOrSMkaa5lp5o8Y8iZ+VEDek+oUL8qInr7KJ0bq/wC4adtwOY9Fo6BribnAcO4KqcabyMSTR1YO3ko5ZYmw/OfWlgLneQ3P6LWXHY0anTAjoALXNfGfEhgfDmc9ppz2fLZvuXO229LPouniw9ubl5PTxSaV88r5ZXapHuLnO7kmyhaIXY4ArGE/TNXdV1kEggjmEB1WEQ4DdOIC5gurHcHkub4fPqAI6hPsSY9EZexjdGuM+3AnoKHgmTJgBbjseiVwhrtxY/sr8TTVGnBYZyujDL6YwZDR+UeoTLGyQdga9EljYAN9TfMK3D9O4JrwC5splHVjcTSWGKfcnQ/uFC2TKhOnSXAdQswtlc0uDPp62mcGPkMI0PjLT3PJH89j9fpQbnyN2MA9lO3iTq3iYPRWzgSucS9oN/w7hanDLTRhcB3BRo5WrOItcKMcXspP3tzv/jNI7htD3U0WKWfkcfRWmwWN4nG+pU6VtUbmtG2mJp/lF0tjnHnp28ArjMf5Ty5sbXX0cKUsGMPmansDR/CNwpqpVBuadB1UKPIrT/qAA+0eybTYcT2lu3soW4xjAI0urlYFo1BuqYzr6Hfr0UZy22ao+O4V17Iywktp5/K1vL1Wpx2gtDxbRyAHXzVSQrapHKAN1pUcuV9HTfxV97cd4prQK50opI4Bvp9lckZ5ZUqmnJFWP8LzH9qfEdU+Hw5jz9AM0o8Ts32APuvTuI5GNjY008pLYomFz3XuAN18/wDF+IS8V4nk5+RtJO8u0jk0dG+QFD0XVx46cfLlv0pIQhasQhCEBbwJ/lyaSdncvNdJiS2AuQTjhmXq+lxpw5+ITJ1+M8bJ7ixxuaKcQe43XJ4uQdiCnOHMDydp9VnYuU+hd8p+mRx2690zgewtsEH+q5xk5D96cfEq/jzSOt0cJdp3Nf4WVjfGumgl07g+4V6GZrqtzb8eS5nFy3vIGkEHxTCKfT0aL5EWoW6OLls9pvwUoga4fU1jgepXPtmdu4O5dWlTR5zL3kJPiUrr+nNujYxzB9NN/wDa1MHkDdu/U6klw8xrzTWOcR/CVM/NdGS2QHbuEvX8P2ZAa3fdZ7WFJIz5jQN/GqSkcRY3bWFs3iURv6x6KNxeqbBgBstPbnusaWgcj5UCl44hFsA9prlS1k4gRswE31N0n+I1VmdzG2ACXdqS7IySDpfG1rulhWWZ8AYDrs9UuzMls8gLdq2RodqxIdf16PHoAqWRlObYBAWHzMbzJcOwXLfF3xDFwPAMrdLsqUluPG7kT1cfAX/by1ww3WWeeo5r9p/xAXhvBoHjciTJreurWf3PovOTzW80sksrpZHudI8lznONlxJ3JUa6ZNOS3d2EIQmQQhCAFs1xY4OaaI5FaoQHQcOzhIOdOHMJ9iz2diuDY9zHBzDRHVOuH8T1ENeQH/qlRHawvutvZMcaSRh+glp7hy5fGzj3v1TfGywavYqLGkp3GSDs0ivzaleimlAqyfMDdJos1hoEUe6uMyRsdYpZ2NZTNs0hH4lmuVDZWcacxE/hMeXCvxG2l0OWwUAQfVXWTsNbjZTpXZbhe+Ki11eX+FZdnyuYWOc2vJLBlu+YaYCzup2znpVHvWyNH2Sa2dGgEqfHfi6icgv25BgCrjILRuGuFdAh2UHChX/FT0V3TsyCzUQKvcG9wsuyxoOziQPpBdY91UdlmwACXVy0qvJluc7YaR1VdU3Jclm1Obpkc7b6iRQvwCw/M0R6Gij1ceaWyZgbd3Q62uc+IvivH4VHoFTZLvthB5eLj0H9U8cNpyz0bfEHH8Tg+M7InNgio4i76pSOg7efReN8X4lkcWzpMvLk1yO2AH2sb0aB0AWvEuIZPE8p+TmSF8rth2aOgA6BVFvjjpz5ZbCEIVJCEIQAhCEAIQhACEIQF/E4lJDQkt7fPdPsLiLJQCx4P6rkllpLSC0kEdQlYcr0GHKHMlXocsDquBxuLTxGnaZB47FNcXj2ORUuqM9juPcKLiuZO0jyQR9wCsRZIHMgrmMfiWNIPpnjP/sFfiyARsSfJK4qmToBlWOY7rdmUB19LSNspPf2W4nrdziPRT1qu54co9K91q7Ke4VrNLn5uKY0IuTJiZ5vH+UryvirCisRvkmd/INh6lHSi5x2Lsqty8j1VDP4vj4cRkyJmsZzFnn5d1wWZ8V5swIgYyAHreo+5SKWWSWQySvc97ubnGyfVVOP6i8nx1HGPjCecOi4cDEzl8133nyHT9fJcs57nElxsk2Seq1QtJJGdtoQhCZBCEIAQhCAEIQgBCEIAQhCAEIQgBCEIAQhCAzd81hCEAIQhACEIQAhCEAIQhACEIQAhCE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2050" name="Picture 2" descr="http://astroplus.perso.neuf.fr/systsol/satur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674546"/>
            <a:ext cx="3429024" cy="2683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238775" y="3391238"/>
          <a:ext cx="3762381" cy="3109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7"/>
                <a:gridCol w="1254127"/>
                <a:gridCol w="1254127"/>
              </a:tblGrid>
              <a:tr h="5492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Distance du Soleil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r>
                        <a:rPr lang="fr-FR" sz="1400" baseline="0" dirty="0" smtClean="0"/>
                        <a:t> 400</a:t>
                      </a:r>
                      <a:r>
                        <a:rPr lang="fr-FR" sz="1400" dirty="0" smtClean="0"/>
                        <a:t> 000 000km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Diamètre </a:t>
                      </a:r>
                    </a:p>
                    <a:p>
                      <a:r>
                        <a:rPr lang="fr-FR" dirty="0" smtClean="0"/>
                        <a:t>                               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12 000km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rotation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10.7h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révolution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10 760j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6596097" y="4030808"/>
            <a:ext cx="1008000" cy="2360826"/>
            <a:chOff x="6429388" y="3854256"/>
            <a:chExt cx="1008000" cy="2360826"/>
          </a:xfrm>
        </p:grpSpPr>
        <p:pic>
          <p:nvPicPr>
            <p:cNvPr id="9" name="Image 8"/>
            <p:cNvPicPr/>
            <p:nvPr/>
          </p:nvPicPr>
          <p:blipFill>
            <a:blip r:embed="rId4"/>
            <a:srcRect l="10494" t="30369" r="83509" b="63485"/>
            <a:stretch>
              <a:fillRect/>
            </a:stretch>
          </p:blipFill>
          <p:spPr bwMode="auto">
            <a:xfrm>
              <a:off x="6429388" y="3854256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9"/>
            <p:cNvPicPr/>
            <p:nvPr/>
          </p:nvPicPr>
          <p:blipFill>
            <a:blip r:embed="rId4"/>
            <a:srcRect l="10430" t="42547" r="83446" b="51308"/>
            <a:stretch>
              <a:fillRect/>
            </a:stretch>
          </p:blipFill>
          <p:spPr bwMode="auto">
            <a:xfrm>
              <a:off x="6429388" y="4497198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 10"/>
            <p:cNvPicPr/>
            <p:nvPr/>
          </p:nvPicPr>
          <p:blipFill>
            <a:blip r:embed="rId4"/>
            <a:srcRect l="10430" t="52221" r="83446" b="39471"/>
            <a:stretch>
              <a:fillRect/>
            </a:stretch>
          </p:blipFill>
          <p:spPr bwMode="auto">
            <a:xfrm>
              <a:off x="6429388" y="5140140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11"/>
            <p:cNvPicPr/>
            <p:nvPr/>
          </p:nvPicPr>
          <p:blipFill>
            <a:blip r:embed="rId4"/>
            <a:srcRect l="10494" t="67130" r="83601" b="26701"/>
            <a:stretch>
              <a:fillRect/>
            </a:stretch>
          </p:blipFill>
          <p:spPr bwMode="auto">
            <a:xfrm>
              <a:off x="6429388" y="5783082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2046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836613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FFFF00"/>
                </a:solidFill>
              </a:rPr>
              <a:t>Les </a:t>
            </a:r>
            <a:r>
              <a:rPr lang="en-CA" dirty="0" err="1" smtClean="0">
                <a:solidFill>
                  <a:srgbClr val="FFFF00"/>
                </a:solidFill>
              </a:rPr>
              <a:t>planètes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 err="1" smtClean="0">
                <a:solidFill>
                  <a:srgbClr val="FFFF00"/>
                </a:solidFill>
              </a:rPr>
              <a:t>extérieures</a:t>
            </a:r>
            <a:r>
              <a:rPr lang="en-CA" dirty="0" smtClean="0">
                <a:solidFill>
                  <a:srgbClr val="FFFF00"/>
                </a:solidFill>
              </a:rPr>
              <a:t> (</a:t>
            </a:r>
            <a:r>
              <a:rPr lang="en-CA" dirty="0" err="1" smtClean="0">
                <a:solidFill>
                  <a:srgbClr val="FFFF00"/>
                </a:solidFill>
              </a:rPr>
              <a:t>géantes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 err="1" smtClean="0">
                <a:solidFill>
                  <a:srgbClr val="FFFF00"/>
                </a:solidFill>
              </a:rPr>
              <a:t>gazeuses</a:t>
            </a:r>
            <a:r>
              <a:rPr lang="en-CA" dirty="0" smtClean="0">
                <a:solidFill>
                  <a:srgbClr val="FFFF00"/>
                </a:solidFill>
              </a:rPr>
              <a:t>)</a:t>
            </a:r>
            <a:endParaRPr lang="fr-CA" dirty="0" smtClean="0">
              <a:solidFill>
                <a:srgbClr val="FFFF0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22341"/>
            <a:ext cx="5327650" cy="56403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fr-CA" sz="2800" b="1" u="sng" dirty="0" smtClean="0"/>
              <a:t>Uranus: </a:t>
            </a:r>
          </a:p>
          <a:p>
            <a:r>
              <a:rPr lang="fr-CA" sz="2800" dirty="0" smtClean="0"/>
              <a:t>Comme Jupiter et Saturne, Uranus est composé surtout d’hydrogène.</a:t>
            </a:r>
          </a:p>
          <a:p>
            <a:r>
              <a:rPr lang="fr-CA" sz="2800" dirty="0" smtClean="0"/>
              <a:t>A un système d’anneaux.</a:t>
            </a:r>
          </a:p>
          <a:p>
            <a:r>
              <a:rPr lang="fr-CA" sz="2800" dirty="0" smtClean="0"/>
              <a:t>Son axe de rotation est incliné à 90° par rapport au plan du système solaire.</a:t>
            </a:r>
          </a:p>
          <a:p>
            <a:r>
              <a:rPr lang="fr-CA" sz="2800" dirty="0" smtClean="0"/>
              <a:t>Sa couleur bleu vert est produit par le méthane de son atmosphère qui absorbe la lumière rouge et réfléchie la couleur bleue.</a:t>
            </a:r>
          </a:p>
          <a:p>
            <a:r>
              <a:rPr lang="fr-CA" sz="2800" dirty="0" smtClean="0"/>
              <a:t>Nombre de </a:t>
            </a:r>
            <a:r>
              <a:rPr lang="fr-CA" sz="2800" dirty="0" smtClean="0"/>
              <a:t>satellite : </a:t>
            </a:r>
            <a:r>
              <a:rPr lang="fr-CA" sz="2800" dirty="0" smtClean="0"/>
              <a:t>27</a:t>
            </a: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DIAMgDASIAAhEBAxEB/8QAHAAAAgIDAQEAAAAAAAAAAAAAAAUDBAECBgcI/8QAOxAAAQQBAgQEBAMHAwQDAAAAAQACAxEEEiEFMUFRYXGBkQYTIjIjQrEHFFJiocHRJDOSFTRTgkRjsv/EABgBAAMBAQAAAAAAAAAAAAAAAAABAgME/8QAIREBAQACAgMAAwEBAAAAAAAAAAECEQMSEyFRIjFBBGH/2gAMAwEAAhEDEQA/APDUIQgBCEIAQhCAEIWWguIDQST0CAws0rcPD5ZPuIb/AFKYQcJjA+oF3mlsaI1lrXONNBPkF1cOBG0CowPIK5HidgjtD61xfyZf/E//AIlauY5v3NI8wu9bijqtxiAjv7o2fWvPULv5OGwvFPiY4eLVSyPh3Fl3a10Z7sNf0R2g61xqE8yfhvJiBMMjZfAjSSk80EkEhjmY5jxzDhSey1UaFkrCCCEIQAhCEAIQhACEIQAhCEAIWWtLnANFlMcTDog8z3QFeDEdJu6wE1xsNrRs2laxsbltsmMGPy2UXJcxVocbYbK7Djgq3DDtsLVyOFo6AlRcmkxU48cUNlZZjq7HCCOQKnjxtwDso7KmKi2AEcipGY/KgmLI9JrfbwUggLhYv2S2fUs/dt6IQcXsmzcY8tPqtjjbb+iNn1I3Yt8wN/BU8vhsWRHomY17egcLXSHG1Dbn2KjdjGjt6Un3pdI824p8LyxkvwiXN5/KdzHkeq5xzS1xa4EEGiCNwvZJcO+iQcc+HYc9ur/bnA2kA39R1C0x5PrPLi+POEK1nYU+BO6DJj0vG47Edx4KqtWIQhCAEIQgBCEIAWWtLjQFlYV/Dx+p5nmgJMTGroD3TjGxxQ2CxiweCa48IHTdRlVyNYYNlehi6BSwRVStNY7agCs7WsjSKGuRNnpSvRx/TVLWOF4Bo1fZXIo4xFqkkOrsouS5i2x4y4UWjbr0UzIxd6evoVrE2QUBtfPdXGROLdwO/NTtWkbIwQRpo+ItSiMAgEWT0UrI3c9djwUgZ9Qa2yCOYFpbPSEQAkEHe/yiluccm9r77KdpDnEC9u4UzY/MeBCWxpR+WdxVj2tBxydgK8OauyNDObT6C1IGuaWmM/V0KNnoofjizYHmq0+KD0Tt8Wp1uG53K0MLQCSfVOUtOI41wSLPx3RTdN2vA3Ye4/wvM+KYE3Dsp2PkAB43BHJw6EL3KXGt3OmnkVzXxRwCPiWMYwA2dlmF/Y9j4FbYZ+9Vlyce5uPJULeZjopHRyNLXsJa5p5gjYhaLdzBCEIAQhZAs0EBNixa32RsE+w4FTwYgABVp9iRitwUFtZxccdkyxsNodZcT4UtcWNqbY0Y23CitMaIMJhqyr8OAK+5SQRdiPNMIIb3s+yiyNJVWPh18irTeGki6370r0UB52rrIT3N+ai4rmRSOHuNBwG3LbdSHGexusRud0oCinkcRFW2x1rmrLYnD7VFwXM3Pw47pG6nxAOJ+3eq7qQ4Di4ao3G99nLo2sdW4q+nRbCMuGkjl0KXU+8rnTiOaxzi0sBFkg7hQ4+MJm3FI4t5G2b/AKrq9NgCh6BbCBrTTWtA7aUutVM45R7QyT5b5Ja5VXIlbux5GgU9x8CF0j4ojIHPay+hLOSkMYLSKYQeoCXWjtP45o407mVq3H8LVXdhvbsa86IoUur+WNNXfPelo+LSKtp80aHZyIxDIwnSQemm1RycQghrty7lsuykhHRo/RUp8exyFDwVxNrxT9ovASwN4rEyqIZkVtYOzXf2PouCPPZfR3FOHx5EMkU7A6KRpY8d2nmvn3jPDpeFcUycCfeSF5bq/iHR3qCD6rpwu45eSaqkhCFbMKbFbqkvsoVewWCr8UFTfCj2Ce4beWyU4bbpOMTU3cgotOQ3xWN223TbHiaRyA8SkuLIRz2TfFmBNB427rK1rMYaQQR3zF90whhFbF3vzS6GYaQd/Por8eQ+Nwa8G+YpRclzExhhdzaXDzVyKJwP3gqjDlNJ+11+iYQ5Daoar7KO8aTCrEUUpG3LxVhjZBRBB37FQRZQ6k7dKKtMyAW21wJSucOYVuz5o/J7hTsbJ92kLVkry0Vq872U0b3AfU4eiJlE3GxkF9btC2Bfz+VS2EgscvMrcPB3sn1T3PqLb8R24fkIWhYL1GPfupi4ECiBXqti8UBsT4lPcLd+K5J/gv0Ubx/9ZVu9ubQVo94rdLcVL/xQk5n8OlTmGqz8s+6avIvaq8VXkIPMbJyxerSDKjNfZ7leQftf4YY58LiTWUHh0ErvEbt9wXf8V7ZlU0bkLiP2gYDeIfDmfC0W8R/NZXPUzcV/X3WuGUZZ43TwFCELVgE2wm8kqHMJ1hBOFTPGHJNccuFUVRxgDVhM4Wt2oFRavGLkFhX4pXFoDh60qkMdj6QVfhheR9pWVrWLEE1AtkJ0nwtMIszTCYnMY9nRx6KtDi3/ABDzVtmISNjuVlbG0m1rElY7SzKGocmyDmPPumz43QQiQz6h7JM7h8gFscD5K1iOzNHynaXxg7NkFqdr0uPybiY+BwMjDZeDRI7UrmFxD5rH0SHHdvgUofA8WRHv/KtI2ytfYaWu7hTq07ZP26QcRiOlrWaX/mGo/oFagkE4uOS67jl6Ll3RTuoyUPHkr2Lw/IkgfJA8iuYPVGr8G8fp090jBqc+xfQ7IfkvY22aneFJXg8NzZXFsQDB2PIqzLjcSxQA9ke/I6rRq/D/AB3ray7Le1oLnbKM8QOs7kX33VAPyZHBxojqOhUrQSa0lju3MKdU/UXP38mg4+xWH5ek0HH3tLHZBugNJ8kOmJO9WU9UfiYjOe11Fw8uaxLlueQCBuPZKw+r0tAJ7La3uFg79ztachbibKkLW04bpRlBsp+XIKa/6XDwOx/VMJWlzbOvyIuktzI3hhNbUt+Oe2Od9PnKeJ8E0kMoqSNxa4diDRQmfxdCYPifirCb/wBVI66r7jf90LpcZUz72+adYiSDmE5xCmVO8UprjEbbJPikJrjuGyxybYHGMQAmMM4bVJNC8dCr0ZsDdYWujGHMGT3VyPKaD9oJ80ox23X+Veja6vpKyuTfHD0YtyZDQYGBbtkfe55897VWON/MO/orUbXdSsrk0mCwwB35vdWoYWu2JJCphruex9VMyRzejj5KfJYq8cpjDjQdG7j1TXEyGwCgAB5JAzKlJ2BrzUwyn1uHlV5qm8Es06B3E42Ak16Jdk5E+XXzHaY72aD+pVB8+ptaSPILWNz2uuzXTonefaMf80l3DWONmkCgpPlMcKI9KSxk8rT3C3OfJ2SnKeXFkYtgYPuquxUOR+7hpYyJhceW3JLzmuc6nAm+yz+8tHLn2R5R4r/WchmlrR9G2/0tWYCx7dzVKOSXU06W24hU3MkaPqAPeiqnId4zCUAN2eEpy3Rm7O3JYlJ9O9qlkg0aW+Ge3Pnhp4j+0Cj8YcTI5fMb/wDlqFV+LZjP8TcUeRX+qkbXka/shdrgpQm+E6w030ShMeHP+kDsU4VP8YEkACymcMbxX0nfsluI/cHknOLISKB9lGS8atwY0hAJFK7HivuhI2/VaQTlrdRNDpYV2J8jzqaGs/mI3KxyjfGtooJw3aVorzViM5bTTYy8dwdlvF+8Ef79+F0rLJciMfiNeR3a4lY2RvjWI3ZpFiEt/opo5M8b/JeAOZIWBkw3+I57vVXGFj2gjUG9OazuMazKoBn5I2OO/wA6sqRvEpALkx3eoIVnYjaRzfWkBzrozFw7WouEXOSo28Uj6wvB8TSnZxWL/wAUgPhuhjWE/USPIAlSsLdR/DuuQNKPHFzkA4rjXvqvxClbxPFcPp1E9tK0YdWwDWnu5oWwEjWl0jyK5NY0f1KPHC8iQ8Sxrqz6gqN+fjO2uiiNkrt3ylg8GLV0d8pneNgFPxjyT+styIC6g8H0KmE0DTZ3B5EBVvlHb8U2fDZbOjOrSMkaa5lp5o8Y8iZ+VEDek+oUL8qInr7KJ0bq/wC4adtwOY9Fo6BribnAcO4KqcabyMSTR1YO3ko5ZYmw/OfWlgLneQ3P6LWXHY0anTAjoALXNfGfEhgfDmc9ppz2fLZvuXO229LPouniw9ubl5PTxSaV88r5ZXapHuLnO7kmyhaIXY4ArGE/TNXdV1kEggjmEB1WEQ4DdOIC5gurHcHkub4fPqAI6hPsSY9EZexjdGuM+3AnoKHgmTJgBbjseiVwhrtxY/sr8TTVGnBYZyujDL6YwZDR+UeoTLGyQdga9EljYAN9TfMK3D9O4JrwC5splHVjcTSWGKfcnQ/uFC2TKhOnSXAdQswtlc0uDPp62mcGPkMI0PjLT3PJH89j9fpQbnyN2MA9lO3iTq3iYPRWzgSucS9oN/w7hanDLTRhcB3BRo5WrOItcKMcXspP3tzv/jNI7htD3U0WKWfkcfRWmwWN4nG+pU6VtUbmtG2mJp/lF0tjnHnp28ArjMf5Ty5sbXX0cKUsGMPmansDR/CNwpqpVBuadB1UKPIrT/qAA+0eybTYcT2lu3soW4xjAI0urlYFo1BuqYzr6Hfr0UZy22ao+O4V17Iywktp5/K1vL1Wpx2gtDxbRyAHXzVSQrapHKAN1pUcuV9HTfxV97cd4prQK50opI4Bvp9lckZ5ZUqmnJFWP8LzH9qfEdU+Hw5jz9AM0o8Ts32APuvTuI5GNjY008pLYomFz3XuAN18/wDF+IS8V4nk5+RtJO8u0jk0dG+QFD0XVx46cfLlv0pIQhasQhCEBbwJ/lyaSdncvNdJiS2AuQTjhmXq+lxpw5+ITJ1+M8bJ7ixxuaKcQe43XJ4uQdiCnOHMDydp9VnYuU+hd8p+mRx2690zgewtsEH+q5xk5D96cfEq/jzSOt0cJdp3Nf4WVjfGumgl07g+4V6GZrqtzb8eS5nFy3vIGkEHxTCKfT0aL5EWoW6OLls9pvwUoga4fU1jgepXPtmdu4O5dWlTR5zL3kJPiUrr+nNujYxzB9NN/wDa1MHkDdu/U6klw8xrzTWOcR/CVM/NdGS2QHbuEvX8P2ZAa3fdZ7WFJIz5jQN/GqSkcRY3bWFs3iURv6x6KNxeqbBgBstPbnusaWgcj5UCl44hFsA9prlS1k4gRswE31N0n+I1VmdzG2ACXdqS7IySDpfG1rulhWWZ8AYDrs9UuzMls8gLdq2RodqxIdf16PHoAqWRlObYBAWHzMbzJcOwXLfF3xDFwPAMrdLsqUluPG7kT1cfAX/by1ww3WWeeo5r9p/xAXhvBoHjciTJreurWf3PovOTzW80sksrpZHudI8lznONlxJ3JUa6ZNOS3d2EIQmQQhCAFs1xY4OaaI5FaoQHQcOzhIOdOHMJ9iz2diuDY9zHBzDRHVOuH8T1ENeQH/qlRHawvutvZMcaSRh+glp7hy5fGzj3v1TfGywavYqLGkp3GSDs0ivzaleimlAqyfMDdJos1hoEUe6uMyRsdYpZ2NZTNs0hH4lmuVDZWcacxE/hMeXCvxG2l0OWwUAQfVXWTsNbjZTpXZbhe+Ki11eX+FZdnyuYWOc2vJLBlu+YaYCzup2znpVHvWyNH2Sa2dGgEqfHfi6icgv25BgCrjILRuGuFdAh2UHChX/FT0V3TsyCzUQKvcG9wsuyxoOziQPpBdY91UdlmwACXVy0qvJluc7YaR1VdU3Jclm1Obpkc7b6iRQvwCw/M0R6Gij1ceaWyZgbd3Q62uc+IvivH4VHoFTZLvthB5eLj0H9U8cNpyz0bfEHH8Tg+M7InNgio4i76pSOg7efReN8X4lkcWzpMvLk1yO2AH2sb0aB0AWvEuIZPE8p+TmSF8rth2aOgA6BVFvjjpz5ZbCEIVJCEIQAhCEAIQhACEIQF/E4lJDQkt7fPdPsLiLJQCx4P6rkllpLSC0kEdQlYcr0GHKHMlXocsDquBxuLTxGnaZB47FNcXj2ORUuqM9juPcKLiuZO0jyQR9wCsRZIHMgrmMfiWNIPpnjP/sFfiyARsSfJK4qmToBlWOY7rdmUB19LSNspPf2W4nrdziPRT1qu54co9K91q7Ke4VrNLn5uKY0IuTJiZ5vH+UryvirCisRvkmd/INh6lHSi5x2Lsqty8j1VDP4vj4cRkyJmsZzFnn5d1wWZ8V5swIgYyAHreo+5SKWWSWQySvc97ubnGyfVVOP6i8nx1HGPjCecOi4cDEzl8133nyHT9fJcs57nElxsk2Seq1QtJJGdtoQhCZBCEIAQhCAEIQgBCEIAQhCAEIQgBCEIAQhCAzd81hCEAIQhACEIQAhCEAIQhACEIQAhC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" name="AutoShape 4" descr="data:image/jpeg;base64,/9j/4AAQSkZJRgABAQAAAQABAAD/2wBDAAkGBwgHBgkIBwgKCgkLDRYPDQwMDRsUFRAWIB0iIiAdHx8kKDQsJCYxJx8fLT0tMTU3Ojo6Iys/RD84QzQ5Ojf/2wBDAQoKCg0MDRoPDxo3JR8lNzc3Nzc3Nzc3Nzc3Nzc3Nzc3Nzc3Nzc3Nzc3Nzc3Nzc3Nzc3Nzc3Nzc3Nzc3Nzc3Nzf/wAARCADIAMgDASIAAhEBAxEB/8QAHAAAAgIDAQEAAAAAAAAAAAAAAAUDBAECBgcI/8QAOxAAAQQBAgQEBAMHAwQDAAAAAQACAxEEEiEFMUFRYXGBkQYTIjIjQrEHFFJiocHRJDOSFTRTgkRjsv/EABgBAAMBAQAAAAAAAAAAAAAAAAABAgME/8QAIREBAQACAgMAAwEBAAAAAAAAAAECEQMSEyFRIjFBBGH/2gAMAwEAAhEDEQA/APDUIQgBCEIAQhCAEIWWguIDQST0CAws0rcPD5ZPuIb/AFKYQcJjA+oF3mlsaI1lrXONNBPkF1cOBG0CowPIK5HidgjtD61xfyZf/E//AIlauY5v3NI8wu9bijqtxiAjv7o2fWvPULv5OGwvFPiY4eLVSyPh3Fl3a10Z7sNf0R2g61xqE8yfhvJiBMMjZfAjSSk80EkEhjmY5jxzDhSey1UaFkrCCCEIQAhCEAIQhACEIQAhCEAIWWtLnANFlMcTDog8z3QFeDEdJu6wE1xsNrRs2laxsbltsmMGPy2UXJcxVocbYbK7Djgq3DDtsLVyOFo6AlRcmkxU48cUNlZZjq7HCCOQKnjxtwDso7KmKi2AEcipGY/KgmLI9JrfbwUggLhYv2S2fUs/dt6IQcXsmzcY8tPqtjjbb+iNn1I3Yt8wN/BU8vhsWRHomY17egcLXSHG1Dbn2KjdjGjt6Un3pdI824p8LyxkvwiXN5/KdzHkeq5xzS1xa4EEGiCNwvZJcO+iQcc+HYc9ur/bnA2kA39R1C0x5PrPLi+POEK1nYU+BO6DJj0vG47Edx4KqtWIQhCAEIQgBCEIAWWtLjQFlYV/Dx+p5nmgJMTGroD3TjGxxQ2CxiweCa48IHTdRlVyNYYNlehi6BSwRVStNY7agCs7WsjSKGuRNnpSvRx/TVLWOF4Bo1fZXIo4xFqkkOrsouS5i2x4y4UWjbr0UzIxd6evoVrE2QUBtfPdXGROLdwO/NTtWkbIwQRpo+ItSiMAgEWT0UrI3c9djwUgZ9Qa2yCOYFpbPSEQAkEHe/yiluccm9r77KdpDnEC9u4UzY/MeBCWxpR+WdxVj2tBxydgK8OauyNDObT6C1IGuaWmM/V0KNnoofjizYHmq0+KD0Tt8Wp1uG53K0MLQCSfVOUtOI41wSLPx3RTdN2vA3Ye4/wvM+KYE3Dsp2PkAB43BHJw6EL3KXGt3OmnkVzXxRwCPiWMYwA2dlmF/Y9j4FbYZ+9Vlyce5uPJULeZjopHRyNLXsJa5p5gjYhaLdzBCEIAQhZAs0EBNixa32RsE+w4FTwYgABVp9iRitwUFtZxccdkyxsNodZcT4UtcWNqbY0Y23CitMaIMJhqyr8OAK+5SQRdiPNMIIb3s+yiyNJVWPh18irTeGki6370r0UB52rrIT3N+ai4rmRSOHuNBwG3LbdSHGexusRud0oCinkcRFW2x1rmrLYnD7VFwXM3Pw47pG6nxAOJ+3eq7qQ4Di4ao3G99nLo2sdW4q+nRbCMuGkjl0KXU+8rnTiOaxzi0sBFkg7hQ4+MJm3FI4t5G2b/AKrq9NgCh6BbCBrTTWtA7aUutVM45R7QyT5b5Ja5VXIlbux5GgU9x8CF0j4ojIHPay+hLOSkMYLSKYQeoCXWjtP45o407mVq3H8LVXdhvbsa86IoUur+WNNXfPelo+LSKtp80aHZyIxDIwnSQemm1RycQghrty7lsuykhHRo/RUp8exyFDwVxNrxT9ovASwN4rEyqIZkVtYOzXf2PouCPPZfR3FOHx5EMkU7A6KRpY8d2nmvn3jPDpeFcUycCfeSF5bq/iHR3qCD6rpwu45eSaqkhCFbMKbFbqkvsoVewWCr8UFTfCj2Ce4beWyU4bbpOMTU3cgotOQ3xWN223TbHiaRyA8SkuLIRz2TfFmBNB427rK1rMYaQQR3zF90whhFbF3vzS6GYaQd/Por8eQ+Nwa8G+YpRclzExhhdzaXDzVyKJwP3gqjDlNJ+11+iYQ5Daoar7KO8aTCrEUUpG3LxVhjZBRBB37FQRZQ6k7dKKtMyAW21wJSucOYVuz5o/J7hTsbJ92kLVkry0Vq872U0b3AfU4eiJlE3GxkF9btC2Bfz+VS2EgscvMrcPB3sn1T3PqLb8R24fkIWhYL1GPfupi4ECiBXqti8UBsT4lPcLd+K5J/gv0Ubx/9ZVu9ubQVo94rdLcVL/xQk5n8OlTmGqz8s+6avIvaq8VXkIPMbJyxerSDKjNfZ7leQftf4YY58LiTWUHh0ErvEbt9wXf8V7ZlU0bkLiP2gYDeIfDmfC0W8R/NZXPUzcV/X3WuGUZZ43TwFCELVgE2wm8kqHMJ1hBOFTPGHJNccuFUVRxgDVhM4Wt2oFRavGLkFhX4pXFoDh60qkMdj6QVfhheR9pWVrWLEE1AtkJ0nwtMIszTCYnMY9nRx6KtDi3/ABDzVtmISNjuVlbG0m1rElY7SzKGocmyDmPPumz43QQiQz6h7JM7h8gFscD5K1iOzNHynaXxg7NkFqdr0uPybiY+BwMjDZeDRI7UrmFxD5rH0SHHdvgUofA8WRHv/KtI2ytfYaWu7hTq07ZP26QcRiOlrWaX/mGo/oFagkE4uOS67jl6Ll3RTuoyUPHkr2Lw/IkgfJA8iuYPVGr8G8fp090jBqc+xfQ7IfkvY22aneFJXg8NzZXFsQDB2PIqzLjcSxQA9ke/I6rRq/D/AB3ray7Le1oLnbKM8QOs7kX33VAPyZHBxojqOhUrQSa0lju3MKdU/UXP38mg4+xWH5ek0HH3tLHZBugNJ8kOmJO9WU9UfiYjOe11Fw8uaxLlueQCBuPZKw+r0tAJ7La3uFg79ztachbibKkLW04bpRlBsp+XIKa/6XDwOx/VMJWlzbOvyIuktzI3hhNbUt+Oe2Od9PnKeJ8E0kMoqSNxa4diDRQmfxdCYPifirCb/wBVI66r7jf90LpcZUz72+adYiSDmE5xCmVO8UprjEbbJPikJrjuGyxybYHGMQAmMM4bVJNC8dCr0ZsDdYWujGHMGT3VyPKaD9oJ80ox23X+Veja6vpKyuTfHD0YtyZDQYGBbtkfe55897VWON/MO/orUbXdSsrk0mCwwB35vdWoYWu2JJCphruex9VMyRzejj5KfJYq8cpjDjQdG7j1TXEyGwCgAB5JAzKlJ2BrzUwyn1uHlV5qm8Es06B3E42Ak16Jdk5E+XXzHaY72aD+pVB8+ptaSPILWNz2uuzXTonefaMf80l3DWONmkCgpPlMcKI9KSxk8rT3C3OfJ2SnKeXFkYtgYPuquxUOR+7hpYyJhceW3JLzmuc6nAm+yz+8tHLn2R5R4r/WchmlrR9G2/0tWYCx7dzVKOSXU06W24hU3MkaPqAPeiqnId4zCUAN2eEpy3Rm7O3JYlJ9O9qlkg0aW+Ge3Pnhp4j+0Cj8YcTI5fMb/wDlqFV+LZjP8TcUeRX+qkbXka/shdrgpQm+E6w030ShMeHP+kDsU4VP8YEkACymcMbxX0nfsluI/cHknOLISKB9lGS8atwY0hAJFK7HivuhI2/VaQTlrdRNDpYV2J8jzqaGs/mI3KxyjfGtooJw3aVorzViM5bTTYy8dwdlvF+8Ef79+F0rLJciMfiNeR3a4lY2RvjWI3ZpFiEt/opo5M8b/JeAOZIWBkw3+I57vVXGFj2gjUG9OazuMazKoBn5I2OO/wA6sqRvEpALkx3eoIVnYjaRzfWkBzrozFw7WouEXOSo28Uj6wvB8TSnZxWL/wAUgPhuhjWE/USPIAlSsLdR/DuuQNKPHFzkA4rjXvqvxClbxPFcPp1E9tK0YdWwDWnu5oWwEjWl0jyK5NY0f1KPHC8iQ8Sxrqz6gqN+fjO2uiiNkrt3ylg8GLV0d8pneNgFPxjyT+styIC6g8H0KmE0DTZ3B5EBVvlHb8U2fDZbOjOrSMkaa5lp5o8Y8iZ+VEDek+oUL8qInr7KJ0bq/wC4adtwOY9Fo6BribnAcO4KqcabyMSTR1YO3ko5ZYmw/OfWlgLneQ3P6LWXHY0anTAjoALXNfGfEhgfDmc9ppz2fLZvuXO229LPouniw9ubl5PTxSaV88r5ZXapHuLnO7kmyhaIXY4ArGE/TNXdV1kEggjmEB1WEQ4DdOIC5gurHcHkub4fPqAI6hPsSY9EZexjdGuM+3AnoKHgmTJgBbjseiVwhrtxY/sr8TTVGnBYZyujDL6YwZDR+UeoTLGyQdga9EljYAN9TfMK3D9O4JrwC5splHVjcTSWGKfcnQ/uFC2TKhOnSXAdQswtlc0uDPp62mcGPkMI0PjLT3PJH89j9fpQbnyN2MA9lO3iTq3iYPRWzgSucS9oN/w7hanDLTRhcB3BRo5WrOItcKMcXspP3tzv/jNI7htD3U0WKWfkcfRWmwWN4nG+pU6VtUbmtG2mJp/lF0tjnHnp28ArjMf5Ty5sbXX0cKUsGMPmansDR/CNwpqpVBuadB1UKPIrT/qAA+0eybTYcT2lu3soW4xjAI0urlYFo1BuqYzr6Hfr0UZy22ao+O4V17Iywktp5/K1vL1Wpx2gtDxbRyAHXzVSQrapHKAN1pUcuV9HTfxV97cd4prQK50opI4Bvp9lckZ5ZUqmnJFWP8LzH9qfEdU+Hw5jz9AM0o8Ts32APuvTuI5GNjY008pLYomFz3XuAN18/wDF+IS8V4nk5+RtJO8u0jk0dG+QFD0XVx46cfLlv0pIQhasQhCEBbwJ/lyaSdncvNdJiS2AuQTjhmXq+lxpw5+ITJ1+M8bJ7ixxuaKcQe43XJ4uQdiCnOHMDydp9VnYuU+hd8p+mRx2690zgewtsEH+q5xk5D96cfEq/jzSOt0cJdp3Nf4WVjfGumgl07g+4V6GZrqtzb8eS5nFy3vIGkEHxTCKfT0aL5EWoW6OLls9pvwUoga4fU1jgepXPtmdu4O5dWlTR5zL3kJPiUrr+nNujYxzB9NN/wDa1MHkDdu/U6klw8xrzTWOcR/CVM/NdGS2QHbuEvX8P2ZAa3fdZ7WFJIz5jQN/GqSkcRY3bWFs3iURv6x6KNxeqbBgBstPbnusaWgcj5UCl44hFsA9prlS1k4gRswE31N0n+I1VmdzG2ACXdqS7IySDpfG1rulhWWZ8AYDrs9UuzMls8gLdq2RodqxIdf16PHoAqWRlObYBAWHzMbzJcOwXLfF3xDFwPAMrdLsqUluPG7kT1cfAX/by1ww3WWeeo5r9p/xAXhvBoHjciTJreurWf3PovOTzW80sksrpZHudI8lznONlxJ3JUa6ZNOS3d2EIQmQQhCAFs1xY4OaaI5FaoQHQcOzhIOdOHMJ9iz2diuDY9zHBzDRHVOuH8T1ENeQH/qlRHawvutvZMcaSRh+glp7hy5fGzj3v1TfGywavYqLGkp3GSDs0ivzaleimlAqyfMDdJos1hoEUe6uMyRsdYpZ2NZTNs0hH4lmuVDZWcacxE/hMeXCvxG2l0OWwUAQfVXWTsNbjZTpXZbhe+Ki11eX+FZdnyuYWOc2vJLBlu+YaYCzup2znpVHvWyNH2Sa2dGgEqfHfi6icgv25BgCrjILRuGuFdAh2UHChX/FT0V3TsyCzUQKvcG9wsuyxoOziQPpBdY91UdlmwACXVy0qvJluc7YaR1VdU3Jclm1Obpkc7b6iRQvwCw/M0R6Gij1ceaWyZgbd3Q62uc+IvivH4VHoFTZLvthB5eLj0H9U8cNpyz0bfEHH8Tg+M7InNgio4i76pSOg7efReN8X4lkcWzpMvLk1yO2AH2sb0aB0AWvEuIZPE8p+TmSF8rth2aOgA6BVFvjjpz5ZbCEIVJCEIQAhCEAIQhACEIQF/E4lJDQkt7fPdPsLiLJQCx4P6rkllpLSC0kEdQlYcr0GHKHMlXocsDquBxuLTxGnaZB47FNcXj2ORUuqM9juPcKLiuZO0jyQR9wCsRZIHMgrmMfiWNIPpnjP/sFfiyARsSfJK4qmToBlWOY7rdmUB19LSNspPf2W4nrdziPRT1qu54co9K91q7Ke4VrNLn5uKY0IuTJiZ5vH+UryvirCisRvkmd/INh6lHSi5x2Lsqty8j1VDP4vj4cRkyJmsZzFnn5d1wWZ8V5swIgYyAHreo+5SKWWSWQySvc97ubnGyfVVOP6i8nx1HGPjCecOi4cDEzl8133nyHT9fJcs57nElxsk2Seq1QtJJGdtoQhCZBCEIAQhCAEIQgBCEIAQhCAEIQgBCEIAQhCAzd81hCEAIQhACEIQAhCEAIQhACEIQAhCE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3074" name="Picture 2" descr="http://auntiemoon.files.wordpress.com/2010/03/uranusstar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11463" y="375025"/>
            <a:ext cx="2464610" cy="3286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238775" y="3391238"/>
          <a:ext cx="3762381" cy="3109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7"/>
                <a:gridCol w="1254127"/>
                <a:gridCol w="1254127"/>
              </a:tblGrid>
              <a:tr h="5492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Distance du Soleil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r>
                        <a:rPr lang="fr-FR" sz="1400" baseline="0" dirty="0" smtClean="0"/>
                        <a:t> 900</a:t>
                      </a:r>
                      <a:r>
                        <a:rPr lang="fr-FR" sz="1400" dirty="0" smtClean="0"/>
                        <a:t> 000 000km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Diamètre </a:t>
                      </a:r>
                    </a:p>
                    <a:p>
                      <a:r>
                        <a:rPr lang="fr-FR" dirty="0" smtClean="0"/>
                        <a:t>                               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52 000km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rotation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17.2h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révolution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30 600j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6596097" y="4030808"/>
            <a:ext cx="1008000" cy="2360826"/>
            <a:chOff x="6429388" y="3854256"/>
            <a:chExt cx="1008000" cy="2360826"/>
          </a:xfrm>
        </p:grpSpPr>
        <p:pic>
          <p:nvPicPr>
            <p:cNvPr id="9" name="Image 8"/>
            <p:cNvPicPr/>
            <p:nvPr/>
          </p:nvPicPr>
          <p:blipFill>
            <a:blip r:embed="rId4"/>
            <a:srcRect l="10494" t="30369" r="83509" b="63485"/>
            <a:stretch>
              <a:fillRect/>
            </a:stretch>
          </p:blipFill>
          <p:spPr bwMode="auto">
            <a:xfrm>
              <a:off x="6429388" y="3854256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9"/>
            <p:cNvPicPr/>
            <p:nvPr/>
          </p:nvPicPr>
          <p:blipFill>
            <a:blip r:embed="rId4"/>
            <a:srcRect l="10430" t="42547" r="83446" b="51308"/>
            <a:stretch>
              <a:fillRect/>
            </a:stretch>
          </p:blipFill>
          <p:spPr bwMode="auto">
            <a:xfrm>
              <a:off x="6429388" y="4497198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 10"/>
            <p:cNvPicPr/>
            <p:nvPr/>
          </p:nvPicPr>
          <p:blipFill>
            <a:blip r:embed="rId4"/>
            <a:srcRect l="10430" t="52221" r="83446" b="39471"/>
            <a:stretch>
              <a:fillRect/>
            </a:stretch>
          </p:blipFill>
          <p:spPr bwMode="auto">
            <a:xfrm>
              <a:off x="6429388" y="5140140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11"/>
            <p:cNvPicPr/>
            <p:nvPr/>
          </p:nvPicPr>
          <p:blipFill>
            <a:blip r:embed="rId4"/>
            <a:srcRect l="10494" t="67130" r="83601" b="26701"/>
            <a:stretch>
              <a:fillRect/>
            </a:stretch>
          </p:blipFill>
          <p:spPr bwMode="auto">
            <a:xfrm>
              <a:off x="6429388" y="5783082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0313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836613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FFFF00"/>
                </a:solidFill>
              </a:rPr>
              <a:t>Les </a:t>
            </a:r>
            <a:r>
              <a:rPr lang="en-CA" dirty="0" err="1" smtClean="0">
                <a:solidFill>
                  <a:srgbClr val="FFFF00"/>
                </a:solidFill>
              </a:rPr>
              <a:t>planètes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 err="1" smtClean="0">
                <a:solidFill>
                  <a:srgbClr val="FFFF00"/>
                </a:solidFill>
              </a:rPr>
              <a:t>extérieures</a:t>
            </a:r>
            <a:r>
              <a:rPr lang="en-CA" dirty="0" smtClean="0">
                <a:solidFill>
                  <a:srgbClr val="FFFF00"/>
                </a:solidFill>
              </a:rPr>
              <a:t> (</a:t>
            </a:r>
            <a:r>
              <a:rPr lang="en-CA" dirty="0" err="1" smtClean="0">
                <a:solidFill>
                  <a:srgbClr val="FFFF00"/>
                </a:solidFill>
              </a:rPr>
              <a:t>géantes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 err="1" smtClean="0">
                <a:solidFill>
                  <a:srgbClr val="FFFF00"/>
                </a:solidFill>
              </a:rPr>
              <a:t>gazeuses</a:t>
            </a:r>
            <a:r>
              <a:rPr lang="en-CA" dirty="0" smtClean="0">
                <a:solidFill>
                  <a:srgbClr val="FFFF00"/>
                </a:solidFill>
              </a:rPr>
              <a:t>)</a:t>
            </a:r>
            <a:endParaRPr lang="fr-CA" dirty="0" smtClean="0">
              <a:solidFill>
                <a:srgbClr val="FFFF0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93779"/>
            <a:ext cx="5327650" cy="564038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fr-CA" sz="2800" b="1" u="sng" dirty="0" smtClean="0"/>
              <a:t>Neptune: </a:t>
            </a:r>
          </a:p>
          <a:p>
            <a:r>
              <a:rPr lang="fr-CA" sz="2800" dirty="0" smtClean="0"/>
              <a:t>La planète la plus éloigné du Soleil.</a:t>
            </a:r>
          </a:p>
          <a:p>
            <a:r>
              <a:rPr lang="fr-CA" sz="2800" dirty="0" smtClean="0"/>
              <a:t>Est presque la jumelle </a:t>
            </a:r>
            <a:r>
              <a:rPr lang="fr-CA" sz="2800" dirty="0" err="1" smtClean="0"/>
              <a:t>d’uranus</a:t>
            </a:r>
            <a:r>
              <a:rPr lang="fr-CA" sz="2800" dirty="0" smtClean="0"/>
              <a:t> (composition et atmosphère similaire, mais plus bleu foncé).</a:t>
            </a:r>
          </a:p>
          <a:p>
            <a:r>
              <a:rPr lang="fr-CA" sz="2800" dirty="0" smtClean="0"/>
              <a:t>Sa lune Triton a la température la plus froide enregistré dans notre système solaire (-235°C)</a:t>
            </a:r>
          </a:p>
          <a:p>
            <a:r>
              <a:rPr lang="fr-CA" sz="2800" dirty="0" smtClean="0"/>
              <a:t>Nombre de </a:t>
            </a:r>
            <a:r>
              <a:rPr lang="fr-CA" sz="2800" dirty="0" smtClean="0"/>
              <a:t>satellite : </a:t>
            </a:r>
            <a:r>
              <a:rPr lang="fr-CA" sz="2800" dirty="0" smtClean="0"/>
              <a:t>13</a:t>
            </a: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DIAMgDASIAAhEBAxEB/8QAHAAAAgIDAQEAAAAAAAAAAAAAAAUDBAECBgcI/8QAOxAAAQQBAgQEBAMHAwQDAAAAAQACAxEEEiEFMUFRYXGBkQYTIjIjQrEHFFJiocHRJDOSFTRTgkRjsv/EABgBAAMBAQAAAAAAAAAAAAAAAAABAgME/8QAIREBAQACAgMAAwEBAAAAAAAAAAECEQMSEyFRIjFBBGH/2gAMAwEAAhEDEQA/APDUIQgBCEIAQhCAEIWWguIDQST0CAws0rcPD5ZPuIb/AFKYQcJjA+oF3mlsaI1lrXONNBPkF1cOBG0CowPIK5HidgjtD61xfyZf/E//AIlauY5v3NI8wu9bijqtxiAjv7o2fWvPULv5OGwvFPiY4eLVSyPh3Fl3a10Z7sNf0R2g61xqE8yfhvJiBMMjZfAjSSk80EkEhjmY5jxzDhSey1UaFkrCCCEIQAhCEAIQhACEIQAhCEAIWWtLnANFlMcTDog8z3QFeDEdJu6wE1xsNrRs2laxsbltsmMGPy2UXJcxVocbYbK7Djgq3DDtsLVyOFo6AlRcmkxU48cUNlZZjq7HCCOQKnjxtwDso7KmKi2AEcipGY/KgmLI9JrfbwUggLhYv2S2fUs/dt6IQcXsmzcY8tPqtjjbb+iNn1I3Yt8wN/BU8vhsWRHomY17egcLXSHG1Dbn2KjdjGjt6Un3pdI824p8LyxkvwiXN5/KdzHkeq5xzS1xa4EEGiCNwvZJcO+iQcc+HYc9ur/bnA2kA39R1C0x5PrPLi+POEK1nYU+BO6DJj0vG47Edx4KqtWIQhCAEIQgBCEIAWWtLjQFlYV/Dx+p5nmgJMTGroD3TjGxxQ2CxiweCa48IHTdRlVyNYYNlehi6BSwRVStNY7agCs7WsjSKGuRNnpSvRx/TVLWOF4Bo1fZXIo4xFqkkOrsouS5i2x4y4UWjbr0UzIxd6evoVrE2QUBtfPdXGROLdwO/NTtWkbIwQRpo+ItSiMAgEWT0UrI3c9djwUgZ9Qa2yCOYFpbPSEQAkEHe/yiluccm9r77KdpDnEC9u4UzY/MeBCWxpR+WdxVj2tBxydgK8OauyNDObT6C1IGuaWmM/V0KNnoofjizYHmq0+KD0Tt8Wp1uG53K0MLQCSfVOUtOI41wSLPx3RTdN2vA3Ye4/wvM+KYE3Dsp2PkAB43BHJw6EL3KXGt3OmnkVzXxRwCPiWMYwA2dlmF/Y9j4FbYZ+9Vlyce5uPJULeZjopHRyNLXsJa5p5gjYhaLdzBCEIAQhZAs0EBNixa32RsE+w4FTwYgABVp9iRitwUFtZxccdkyxsNodZcT4UtcWNqbY0Y23CitMaIMJhqyr8OAK+5SQRdiPNMIIb3s+yiyNJVWPh18irTeGki6370r0UB52rrIT3N+ai4rmRSOHuNBwG3LbdSHGexusRud0oCinkcRFW2x1rmrLYnD7VFwXM3Pw47pG6nxAOJ+3eq7qQ4Di4ao3G99nLo2sdW4q+nRbCMuGkjl0KXU+8rnTiOaxzi0sBFkg7hQ4+MJm3FI4t5G2b/AKrq9NgCh6BbCBrTTWtA7aUutVM45R7QyT5b5Ja5VXIlbux5GgU9x8CF0j4ojIHPay+hLOSkMYLSKYQeoCXWjtP45o407mVq3H8LVXdhvbsa86IoUur+WNNXfPelo+LSKtp80aHZyIxDIwnSQemm1RycQghrty7lsuykhHRo/RUp8exyFDwVxNrxT9ovASwN4rEyqIZkVtYOzXf2PouCPPZfR3FOHx5EMkU7A6KRpY8d2nmvn3jPDpeFcUycCfeSF5bq/iHR3qCD6rpwu45eSaqkhCFbMKbFbqkvsoVewWCr8UFTfCj2Ce4beWyU4bbpOMTU3cgotOQ3xWN223TbHiaRyA8SkuLIRz2TfFmBNB427rK1rMYaQQR3zF90whhFbF3vzS6GYaQd/Por8eQ+Nwa8G+YpRclzExhhdzaXDzVyKJwP3gqjDlNJ+11+iYQ5Daoar7KO8aTCrEUUpG3LxVhjZBRBB37FQRZQ6k7dKKtMyAW21wJSucOYVuz5o/J7hTsbJ92kLVkry0Vq872U0b3AfU4eiJlE3GxkF9btC2Bfz+VS2EgscvMrcPB3sn1T3PqLb8R24fkIWhYL1GPfupi4ECiBXqti8UBsT4lPcLd+K5J/gv0Ubx/9ZVu9ubQVo94rdLcVL/xQk5n8OlTmGqz8s+6avIvaq8VXkIPMbJyxerSDKjNfZ7leQftf4YY58LiTWUHh0ErvEbt9wXf8V7ZlU0bkLiP2gYDeIfDmfC0W8R/NZXPUzcV/X3WuGUZZ43TwFCELVgE2wm8kqHMJ1hBOFTPGHJNccuFUVRxgDVhM4Wt2oFRavGLkFhX4pXFoDh60qkMdj6QVfhheR9pWVrWLEE1AtkJ0nwtMIszTCYnMY9nRx6KtDi3/ABDzVtmISNjuVlbG0m1rElY7SzKGocmyDmPPumz43QQiQz6h7JM7h8gFscD5K1iOzNHynaXxg7NkFqdr0uPybiY+BwMjDZeDRI7UrmFxD5rH0SHHdvgUofA8WRHv/KtI2ytfYaWu7hTq07ZP26QcRiOlrWaX/mGo/oFagkE4uOS67jl6Ll3RTuoyUPHkr2Lw/IkgfJA8iuYPVGr8G8fp090jBqc+xfQ7IfkvY22aneFJXg8NzZXFsQDB2PIqzLjcSxQA9ke/I6rRq/D/AB3ray7Le1oLnbKM8QOs7kX33VAPyZHBxojqOhUrQSa0lju3MKdU/UXP38mg4+xWH5ek0HH3tLHZBugNJ8kOmJO9WU9UfiYjOe11Fw8uaxLlueQCBuPZKw+r0tAJ7La3uFg79ztachbibKkLW04bpRlBsp+XIKa/6XDwOx/VMJWlzbOvyIuktzI3hhNbUt+Oe2Od9PnKeJ8E0kMoqSNxa4diDRQmfxdCYPifirCb/wBVI66r7jf90LpcZUz72+adYiSDmE5xCmVO8UprjEbbJPikJrjuGyxybYHGMQAmMM4bVJNC8dCr0ZsDdYWujGHMGT3VyPKaD9oJ80ox23X+Veja6vpKyuTfHD0YtyZDQYGBbtkfe55897VWON/MO/orUbXdSsrk0mCwwB35vdWoYWu2JJCphruex9VMyRzejj5KfJYq8cpjDjQdG7j1TXEyGwCgAB5JAzKlJ2BrzUwyn1uHlV5qm8Es06B3E42Ak16Jdk5E+XXzHaY72aD+pVB8+ptaSPILWNz2uuzXTonefaMf80l3DWONmkCgpPlMcKI9KSxk8rT3C3OfJ2SnKeXFkYtgYPuquxUOR+7hpYyJhceW3JLzmuc6nAm+yz+8tHLn2R5R4r/WchmlrR9G2/0tWYCx7dzVKOSXU06W24hU3MkaPqAPeiqnId4zCUAN2eEpy3Rm7O3JYlJ9O9qlkg0aW+Ge3Pnhp4j+0Cj8YcTI5fMb/wDlqFV+LZjP8TcUeRX+qkbXka/shdrgpQm+E6w030ShMeHP+kDsU4VP8YEkACymcMbxX0nfsluI/cHknOLISKB9lGS8atwY0hAJFK7HivuhI2/VaQTlrdRNDpYV2J8jzqaGs/mI3KxyjfGtooJw3aVorzViM5bTTYy8dwdlvF+8Ef79+F0rLJciMfiNeR3a4lY2RvjWI3ZpFiEt/opo5M8b/JeAOZIWBkw3+I57vVXGFj2gjUG9OazuMazKoBn5I2OO/wA6sqRvEpALkx3eoIVnYjaRzfWkBzrozFw7WouEXOSo28Uj6wvB8TSnZxWL/wAUgPhuhjWE/USPIAlSsLdR/DuuQNKPHFzkA4rjXvqvxClbxPFcPp1E9tK0YdWwDWnu5oWwEjWl0jyK5NY0f1KPHC8iQ8Sxrqz6gqN+fjO2uiiNkrt3ylg8GLV0d8pneNgFPxjyT+styIC6g8H0KmE0DTZ3B5EBVvlHb8U2fDZbOjOrSMkaa5lp5o8Y8iZ+VEDek+oUL8qInr7KJ0bq/wC4adtwOY9Fo6BribnAcO4KqcabyMSTR1YO3ko5ZYmw/OfWlgLneQ3P6LWXHY0anTAjoALXNfGfEhgfDmc9ppz2fLZvuXO229LPouniw9ubl5PTxSaV88r5ZXapHuLnO7kmyhaIXY4ArGE/TNXdV1kEggjmEB1WEQ4DdOIC5gurHcHkub4fPqAI6hPsSY9EZexjdGuM+3AnoKHgmTJgBbjseiVwhrtxY/sr8TTVGnBYZyujDL6YwZDR+UeoTLGyQdga9EljYAN9TfMK3D9O4JrwC5splHVjcTSWGKfcnQ/uFC2TKhOnSXAdQswtlc0uDPp62mcGPkMI0PjLT3PJH89j9fpQbnyN2MA9lO3iTq3iYPRWzgSucS9oN/w7hanDLTRhcB3BRo5WrOItcKMcXspP3tzv/jNI7htD3U0WKWfkcfRWmwWN4nG+pU6VtUbmtG2mJp/lF0tjnHnp28ArjMf5Ty5sbXX0cKUsGMPmansDR/CNwpqpVBuadB1UKPIrT/qAA+0eybTYcT2lu3soW4xjAI0urlYFo1BuqYzr6Hfr0UZy22ao+O4V17Iywktp5/K1vL1Wpx2gtDxbRyAHXzVSQrapHKAN1pUcuV9HTfxV97cd4prQK50opI4Bvp9lckZ5ZUqmnJFWP8LzH9qfEdU+Hw5jz9AM0o8Ts32APuvTuI5GNjY008pLYomFz3XuAN18/wDF+IS8V4nk5+RtJO8u0jk0dG+QFD0XVx46cfLlv0pIQhasQhCEBbwJ/lyaSdncvNdJiS2AuQTjhmXq+lxpw5+ITJ1+M8bJ7ixxuaKcQe43XJ4uQdiCnOHMDydp9VnYuU+hd8p+mRx2690zgewtsEH+q5xk5D96cfEq/jzSOt0cJdp3Nf4WVjfGumgl07g+4V6GZrqtzb8eS5nFy3vIGkEHxTCKfT0aL5EWoW6OLls9pvwUoga4fU1jgepXPtmdu4O5dWlTR5zL3kJPiUrr+nNujYxzB9NN/wDa1MHkDdu/U6klw8xrzTWOcR/CVM/NdGS2QHbuEvX8P2ZAa3fdZ7WFJIz5jQN/GqSkcRY3bWFs3iURv6x6KNxeqbBgBstPbnusaWgcj5UCl44hFsA9prlS1k4gRswE31N0n+I1VmdzG2ACXdqS7IySDpfG1rulhWWZ8AYDrs9UuzMls8gLdq2RodqxIdf16PHoAqWRlObYBAWHzMbzJcOwXLfF3xDFwPAMrdLsqUluPG7kT1cfAX/by1ww3WWeeo5r9p/xAXhvBoHjciTJreurWf3PovOTzW80sksrpZHudI8lznONlxJ3JUa6ZNOS3d2EIQmQQhCAFs1xY4OaaI5FaoQHQcOzhIOdOHMJ9iz2diuDY9zHBzDRHVOuH8T1ENeQH/qlRHawvutvZMcaSRh+glp7hy5fGzj3v1TfGywavYqLGkp3GSDs0ivzaleimlAqyfMDdJos1hoEUe6uMyRsdYpZ2NZTNs0hH4lmuVDZWcacxE/hMeXCvxG2l0OWwUAQfVXWTsNbjZTpXZbhe+Ki11eX+FZdnyuYWOc2vJLBlu+YaYCzup2znpVHvWyNH2Sa2dGgEqfHfi6icgv25BgCrjILRuGuFdAh2UHChX/FT0V3TsyCzUQKvcG9wsuyxoOziQPpBdY91UdlmwACXVy0qvJluc7YaR1VdU3Jclm1Obpkc7b6iRQvwCw/M0R6Gij1ceaWyZgbd3Q62uc+IvivH4VHoFTZLvthB5eLj0H9U8cNpyz0bfEHH8Tg+M7InNgio4i76pSOg7efReN8X4lkcWzpMvLk1yO2AH2sb0aB0AWvEuIZPE8p+TmSF8rth2aOgA6BVFvjjpz5ZbCEIVJCEIQAhCEAIQhACEIQF/E4lJDQkt7fPdPsLiLJQCx4P6rkllpLSC0kEdQlYcr0GHKHMlXocsDquBxuLTxGnaZB47FNcXj2ORUuqM9juPcKLiuZO0jyQR9wCsRZIHMgrmMfiWNIPpnjP/sFfiyARsSfJK4qmToBlWOY7rdmUB19LSNspPf2W4nrdziPRT1qu54co9K91q7Ke4VrNLn5uKY0IuTJiZ5vH+UryvirCisRvkmd/INh6lHSi5x2Lsqty8j1VDP4vj4cRkyJmsZzFnn5d1wWZ8V5swIgYyAHreo+5SKWWSWQySvc97ubnGyfVVOP6i8nx1HGPjCecOi4cDEzl8133nyHT9fJcs57nElxsk2Seq1QtJJGdtoQhCZBCEIAQhCAEIQgBCEIAQhCAEIQgBCEIAQhCAzd81hCEAIQhACEIQAhCEAIQhACEIQAhC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" name="AutoShape 4" descr="data:image/jpeg;base64,/9j/4AAQSkZJRgABAQAAAQABAAD/2wBDAAkGBwgHBgkIBwgKCgkLDRYPDQwMDRsUFRAWIB0iIiAdHx8kKDQsJCYxJx8fLT0tMTU3Ojo6Iys/RD84QzQ5Ojf/2wBDAQoKCg0MDRoPDxo3JR8lNzc3Nzc3Nzc3Nzc3Nzc3Nzc3Nzc3Nzc3Nzc3Nzc3Nzc3Nzc3Nzc3Nzc3Nzc3Nzc3Nzf/wAARCADIAMgDASIAAhEBAxEB/8QAHAAAAgIDAQEAAAAAAAAAAAAAAAUDBAECBgcI/8QAOxAAAQQBAgQEBAMHAwQDAAAAAQACAxEEEiEFMUFRYXGBkQYTIjIjQrEHFFJiocHRJDOSFTRTgkRjsv/EABgBAAMBAQAAAAAAAAAAAAAAAAABAgME/8QAIREBAQACAgMAAwEBAAAAAAAAAAECEQMSEyFRIjFBBGH/2gAMAwEAAhEDEQA/APDUIQgBCEIAQhCAEIWWguIDQST0CAws0rcPD5ZPuIb/AFKYQcJjA+oF3mlsaI1lrXONNBPkF1cOBG0CowPIK5HidgjtD61xfyZf/E//AIlauY5v3NI8wu9bijqtxiAjv7o2fWvPULv5OGwvFPiY4eLVSyPh3Fl3a10Z7sNf0R2g61xqE8yfhvJiBMMjZfAjSSk80EkEhjmY5jxzDhSey1UaFkrCCCEIQAhCEAIQhACEIQAhCEAIWWtLnANFlMcTDog8z3QFeDEdJu6wE1xsNrRs2laxsbltsmMGPy2UXJcxVocbYbK7Djgq3DDtsLVyOFo6AlRcmkxU48cUNlZZjq7HCCOQKnjxtwDso7KmKi2AEcipGY/KgmLI9JrfbwUggLhYv2S2fUs/dt6IQcXsmzcY8tPqtjjbb+iNn1I3Yt8wN/BU8vhsWRHomY17egcLXSHG1Dbn2KjdjGjt6Un3pdI824p8LyxkvwiXN5/KdzHkeq5xzS1xa4EEGiCNwvZJcO+iQcc+HYc9ur/bnA2kA39R1C0x5PrPLi+POEK1nYU+BO6DJj0vG47Edx4KqtWIQhCAEIQgBCEIAWWtLjQFlYV/Dx+p5nmgJMTGroD3TjGxxQ2CxiweCa48IHTdRlVyNYYNlehi6BSwRVStNY7agCs7WsjSKGuRNnpSvRx/TVLWOF4Bo1fZXIo4xFqkkOrsouS5i2x4y4UWjbr0UzIxd6evoVrE2QUBtfPdXGROLdwO/NTtWkbIwQRpo+ItSiMAgEWT0UrI3c9djwUgZ9Qa2yCOYFpbPSEQAkEHe/yiluccm9r77KdpDnEC9u4UzY/MeBCWxpR+WdxVj2tBxydgK8OauyNDObT6C1IGuaWmM/V0KNnoofjizYHmq0+KD0Tt8Wp1uG53K0MLQCSfVOUtOI41wSLPx3RTdN2vA3Ye4/wvM+KYE3Dsp2PkAB43BHJw6EL3KXGt3OmnkVzXxRwCPiWMYwA2dlmF/Y9j4FbYZ+9Vlyce5uPJULeZjopHRyNLXsJa5p5gjYhaLdzBCEIAQhZAs0EBNixa32RsE+w4FTwYgABVp9iRitwUFtZxccdkyxsNodZcT4UtcWNqbY0Y23CitMaIMJhqyr8OAK+5SQRdiPNMIIb3s+yiyNJVWPh18irTeGki6370r0UB52rrIT3N+ai4rmRSOHuNBwG3LbdSHGexusRud0oCinkcRFW2x1rmrLYnD7VFwXM3Pw47pG6nxAOJ+3eq7qQ4Di4ao3G99nLo2sdW4q+nRbCMuGkjl0KXU+8rnTiOaxzi0sBFkg7hQ4+MJm3FI4t5G2b/AKrq9NgCh6BbCBrTTWtA7aUutVM45R7QyT5b5Ja5VXIlbux5GgU9x8CF0j4ojIHPay+hLOSkMYLSKYQeoCXWjtP45o407mVq3H8LVXdhvbsa86IoUur+WNNXfPelo+LSKtp80aHZyIxDIwnSQemm1RycQghrty7lsuykhHRo/RUp8exyFDwVxNrxT9ovASwN4rEyqIZkVtYOzXf2PouCPPZfR3FOHx5EMkU7A6KRpY8d2nmvn3jPDpeFcUycCfeSF5bq/iHR3qCD6rpwu45eSaqkhCFbMKbFbqkvsoVewWCr8UFTfCj2Ce4beWyU4bbpOMTU3cgotOQ3xWN223TbHiaRyA8SkuLIRz2TfFmBNB427rK1rMYaQQR3zF90whhFbF3vzS6GYaQd/Por8eQ+Nwa8G+YpRclzExhhdzaXDzVyKJwP3gqjDlNJ+11+iYQ5Daoar7KO8aTCrEUUpG3LxVhjZBRBB37FQRZQ6k7dKKtMyAW21wJSucOYVuz5o/J7hTsbJ92kLVkry0Vq872U0b3AfU4eiJlE3GxkF9btC2Bfz+VS2EgscvMrcPB3sn1T3PqLb8R24fkIWhYL1GPfupi4ECiBXqti8UBsT4lPcLd+K5J/gv0Ubx/9ZVu9ubQVo94rdLcVL/xQk5n8OlTmGqz8s+6avIvaq8VXkIPMbJyxerSDKjNfZ7leQftf4YY58LiTWUHh0ErvEbt9wXf8V7ZlU0bkLiP2gYDeIfDmfC0W8R/NZXPUzcV/X3WuGUZZ43TwFCELVgE2wm8kqHMJ1hBOFTPGHJNccuFUVRxgDVhM4Wt2oFRavGLkFhX4pXFoDh60qkMdj6QVfhheR9pWVrWLEE1AtkJ0nwtMIszTCYnMY9nRx6KtDi3/ABDzVtmISNjuVlbG0m1rElY7SzKGocmyDmPPumz43QQiQz6h7JM7h8gFscD5K1iOzNHynaXxg7NkFqdr0uPybiY+BwMjDZeDRI7UrmFxD5rH0SHHdvgUofA8WRHv/KtI2ytfYaWu7hTq07ZP26QcRiOlrWaX/mGo/oFagkE4uOS67jl6Ll3RTuoyUPHkr2Lw/IkgfJA8iuYPVGr8G8fp090jBqc+xfQ7IfkvY22aneFJXg8NzZXFsQDB2PIqzLjcSxQA9ke/I6rRq/D/AB3ray7Le1oLnbKM8QOs7kX33VAPyZHBxojqOhUrQSa0lju3MKdU/UXP38mg4+xWH5ek0HH3tLHZBugNJ8kOmJO9WU9UfiYjOe11Fw8uaxLlueQCBuPZKw+r0tAJ7La3uFg79ztachbibKkLW04bpRlBsp+XIKa/6XDwOx/VMJWlzbOvyIuktzI3hhNbUt+Oe2Od9PnKeJ8E0kMoqSNxa4diDRQmfxdCYPifirCb/wBVI66r7jf90LpcZUz72+adYiSDmE5xCmVO8UprjEbbJPikJrjuGyxybYHGMQAmMM4bVJNC8dCr0ZsDdYWujGHMGT3VyPKaD9oJ80ox23X+Veja6vpKyuTfHD0YtyZDQYGBbtkfe55897VWON/MO/orUbXdSsrk0mCwwB35vdWoYWu2JJCphruex9VMyRzejj5KfJYq8cpjDjQdG7j1TXEyGwCgAB5JAzKlJ2BrzUwyn1uHlV5qm8Es06B3E42Ak16Jdk5E+XXzHaY72aD+pVB8+ptaSPILWNz2uuzXTonefaMf80l3DWONmkCgpPlMcKI9KSxk8rT3C3OfJ2SnKeXFkYtgYPuquxUOR+7hpYyJhceW3JLzmuc6nAm+yz+8tHLn2R5R4r/WchmlrR9G2/0tWYCx7dzVKOSXU06W24hU3MkaPqAPeiqnId4zCUAN2eEpy3Rm7O3JYlJ9O9qlkg0aW+Ge3Pnhp4j+0Cj8YcTI5fMb/wDlqFV+LZjP8TcUeRX+qkbXka/shdrgpQm+E6w030ShMeHP+kDsU4VP8YEkACymcMbxX0nfsluI/cHknOLISKB9lGS8atwY0hAJFK7HivuhI2/VaQTlrdRNDpYV2J8jzqaGs/mI3KxyjfGtooJw3aVorzViM5bTTYy8dwdlvF+8Ef79+F0rLJciMfiNeR3a4lY2RvjWI3ZpFiEt/opo5M8b/JeAOZIWBkw3+I57vVXGFj2gjUG9OazuMazKoBn5I2OO/wA6sqRvEpALkx3eoIVnYjaRzfWkBzrozFw7WouEXOSo28Uj6wvB8TSnZxWL/wAUgPhuhjWE/USPIAlSsLdR/DuuQNKPHFzkA4rjXvqvxClbxPFcPp1E9tK0YdWwDWnu5oWwEjWl0jyK5NY0f1KPHC8iQ8Sxrqz6gqN+fjO2uiiNkrt3ylg8GLV0d8pneNgFPxjyT+styIC6g8H0KmE0DTZ3B5EBVvlHb8U2fDZbOjOrSMkaa5lp5o8Y8iZ+VEDek+oUL8qInr7KJ0bq/wC4adtwOY9Fo6BribnAcO4KqcabyMSTR1YO3ko5ZYmw/OfWlgLneQ3P6LWXHY0anTAjoALXNfGfEhgfDmc9ppz2fLZvuXO229LPouniw9ubl5PTxSaV88r5ZXapHuLnO7kmyhaIXY4ArGE/TNXdV1kEggjmEB1WEQ4DdOIC5gurHcHkub4fPqAI6hPsSY9EZexjdGuM+3AnoKHgmTJgBbjseiVwhrtxY/sr8TTVGnBYZyujDL6YwZDR+UeoTLGyQdga9EljYAN9TfMK3D9O4JrwC5splHVjcTSWGKfcnQ/uFC2TKhOnSXAdQswtlc0uDPp62mcGPkMI0PjLT3PJH89j9fpQbnyN2MA9lO3iTq3iYPRWzgSucS9oN/w7hanDLTRhcB3BRo5WrOItcKMcXspP3tzv/jNI7htD3U0WKWfkcfRWmwWN4nG+pU6VtUbmtG2mJp/lF0tjnHnp28ArjMf5Ty5sbXX0cKUsGMPmansDR/CNwpqpVBuadB1UKPIrT/qAA+0eybTYcT2lu3soW4xjAI0urlYFo1BuqYzr6Hfr0UZy22ao+O4V17Iywktp5/K1vL1Wpx2gtDxbRyAHXzVSQrapHKAN1pUcuV9HTfxV97cd4prQK50opI4Bvp9lckZ5ZUqmnJFWP8LzH9qfEdU+Hw5jz9AM0o8Ts32APuvTuI5GNjY008pLYomFz3XuAN18/wDF+IS8V4nk5+RtJO8u0jk0dG+QFD0XVx46cfLlv0pIQhasQhCEBbwJ/lyaSdncvNdJiS2AuQTjhmXq+lxpw5+ITJ1+M8bJ7ixxuaKcQe43XJ4uQdiCnOHMDydp9VnYuU+hd8p+mRx2690zgewtsEH+q5xk5D96cfEq/jzSOt0cJdp3Nf4WVjfGumgl07g+4V6GZrqtzb8eS5nFy3vIGkEHxTCKfT0aL5EWoW6OLls9pvwUoga4fU1jgepXPtmdu4O5dWlTR5zL3kJPiUrr+nNujYxzB9NN/wDa1MHkDdu/U6klw8xrzTWOcR/CVM/NdGS2QHbuEvX8P2ZAa3fdZ7WFJIz5jQN/GqSkcRY3bWFs3iURv6x6KNxeqbBgBstPbnusaWgcj5UCl44hFsA9prlS1k4gRswE31N0n+I1VmdzG2ACXdqS7IySDpfG1rulhWWZ8AYDrs9UuzMls8gLdq2RodqxIdf16PHoAqWRlObYBAWHzMbzJcOwXLfF3xDFwPAMrdLsqUluPG7kT1cfAX/by1ww3WWeeo5r9p/xAXhvBoHjciTJreurWf3PovOTzW80sksrpZHudI8lznONlxJ3JUa6ZNOS3d2EIQmQQhCAFs1xY4OaaI5FaoQHQcOzhIOdOHMJ9iz2diuDY9zHBzDRHVOuH8T1ENeQH/qlRHawvutvZMcaSRh+glp7hy5fGzj3v1TfGywavYqLGkp3GSDs0ivzaleimlAqyfMDdJos1hoEUe6uMyRsdYpZ2NZTNs0hH4lmuVDZWcacxE/hMeXCvxG2l0OWwUAQfVXWTsNbjZTpXZbhe+Ki11eX+FZdnyuYWOc2vJLBlu+YaYCzup2znpVHvWyNH2Sa2dGgEqfHfi6icgv25BgCrjILRuGuFdAh2UHChX/FT0V3TsyCzUQKvcG9wsuyxoOziQPpBdY91UdlmwACXVy0qvJluc7YaR1VdU3Jclm1Obpkc7b6iRQvwCw/M0R6Gij1ceaWyZgbd3Q62uc+IvivH4VHoFTZLvthB5eLj0H9U8cNpyz0bfEHH8Tg+M7InNgio4i76pSOg7efReN8X4lkcWzpMvLk1yO2AH2sb0aB0AWvEuIZPE8p+TmSF8rth2aOgA6BVFvjjpz5ZbCEIVJCEIQAhCEAIQhACEIQF/E4lJDQkt7fPdPsLiLJQCx4P6rkllpLSC0kEdQlYcr0GHKHMlXocsDquBxuLTxGnaZB47FNcXj2ORUuqM9juPcKLiuZO0jyQR9wCsRZIHMgrmMfiWNIPpnjP/sFfiyARsSfJK4qmToBlWOY7rdmUB19LSNspPf2W4nrdziPRT1qu54co9K91q7Ke4VrNLn5uKY0IuTJiZ5vH+UryvirCisRvkmd/INh6lHSi5x2Lsqty8j1VDP4vj4cRkyJmsZzFnn5d1wWZ8V5swIgYyAHreo+5SKWWSWQySvc97ubnGyfVVOP6i8nx1HGPjCecOi4cDEzl8133nyHT9fJcs57nElxsk2Seq1QtJJGdtoQhCZBCEIAQhCAEIQgBCEIAQhCAEIQgBCEIAQhCAzd81hCEAIQhACEIQAhCEAIQhACEIQAhCE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4098" name="Picture 2" descr="http://upload.wikimedia.org/wikipedia/commons/thumb/5/56/Neptune_Full.jpg/220px-Neptune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642918"/>
            <a:ext cx="2595707" cy="2595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238775" y="3391238"/>
          <a:ext cx="3762381" cy="3109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7"/>
                <a:gridCol w="1254127"/>
                <a:gridCol w="1254127"/>
              </a:tblGrid>
              <a:tr h="5492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Distance du Soleil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58 000 000km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Diamètre </a:t>
                      </a:r>
                    </a:p>
                    <a:p>
                      <a:r>
                        <a:rPr lang="fr-FR" dirty="0" smtClean="0"/>
                        <a:t>                               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r>
                        <a:rPr lang="fr-FR" sz="1400" baseline="0" dirty="0" smtClean="0"/>
                        <a:t> 900km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rotation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58.7j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révolution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88j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6596097" y="4030808"/>
            <a:ext cx="1008000" cy="2360826"/>
            <a:chOff x="6429388" y="3854256"/>
            <a:chExt cx="1008000" cy="2360826"/>
          </a:xfrm>
        </p:grpSpPr>
        <p:pic>
          <p:nvPicPr>
            <p:cNvPr id="9" name="Image 8"/>
            <p:cNvPicPr/>
            <p:nvPr/>
          </p:nvPicPr>
          <p:blipFill>
            <a:blip r:embed="rId4"/>
            <a:srcRect l="10494" t="30369" r="83509" b="63485"/>
            <a:stretch>
              <a:fillRect/>
            </a:stretch>
          </p:blipFill>
          <p:spPr bwMode="auto">
            <a:xfrm>
              <a:off x="6429388" y="3854256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9"/>
            <p:cNvPicPr/>
            <p:nvPr/>
          </p:nvPicPr>
          <p:blipFill>
            <a:blip r:embed="rId4"/>
            <a:srcRect l="10430" t="42547" r="83446" b="51308"/>
            <a:stretch>
              <a:fillRect/>
            </a:stretch>
          </p:blipFill>
          <p:spPr bwMode="auto">
            <a:xfrm>
              <a:off x="6429388" y="4497198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 10"/>
            <p:cNvPicPr/>
            <p:nvPr/>
          </p:nvPicPr>
          <p:blipFill>
            <a:blip r:embed="rId4"/>
            <a:srcRect l="10430" t="52221" r="83446" b="39471"/>
            <a:stretch>
              <a:fillRect/>
            </a:stretch>
          </p:blipFill>
          <p:spPr bwMode="auto">
            <a:xfrm>
              <a:off x="6429388" y="5140140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11"/>
            <p:cNvPicPr/>
            <p:nvPr/>
          </p:nvPicPr>
          <p:blipFill>
            <a:blip r:embed="rId4"/>
            <a:srcRect l="10494" t="67130" r="83601" b="26701"/>
            <a:stretch>
              <a:fillRect/>
            </a:stretch>
          </p:blipFill>
          <p:spPr bwMode="auto">
            <a:xfrm>
              <a:off x="6429388" y="5783082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42486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229600" cy="782659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LES COMETES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71546"/>
            <a:ext cx="4038600" cy="4530725"/>
          </a:xfrm>
        </p:spPr>
        <p:txBody>
          <a:bodyPr/>
          <a:lstStyle/>
          <a:p>
            <a:r>
              <a:rPr lang="fr-FR" sz="2800" dirty="0"/>
              <a:t>Blocs de glace et de poussières en orbite autour du soleil</a:t>
            </a:r>
          </a:p>
          <a:p>
            <a:r>
              <a:rPr lang="fr-FR" sz="2800" dirty="0"/>
              <a:t>Si elles s’approchent du soleil, elles s’évaporent et libèrent de la </a:t>
            </a:r>
            <a:r>
              <a:rPr lang="fr-FR" sz="2800" dirty="0" smtClean="0"/>
              <a:t>poussière</a:t>
            </a:r>
            <a:endParaRPr lang="fr-FR" sz="2800" dirty="0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04"/>
            <a:ext cx="4071966" cy="3754395"/>
          </a:xfrm>
          <a:prstGeom prst="rect">
            <a:avLst/>
          </a:prstGeom>
          <a:noFill/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786190"/>
            <a:ext cx="1848870" cy="2714644"/>
          </a:xfrm>
          <a:prstGeom prst="rect">
            <a:avLst/>
          </a:prstGeom>
          <a:noFill/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00504"/>
            <a:ext cx="4605026" cy="2595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160"/>
          <a:stretch/>
        </p:blipFill>
        <p:spPr>
          <a:xfrm>
            <a:off x="0" y="1895722"/>
            <a:ext cx="9144000" cy="4962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A" dirty="0" smtClean="0"/>
              <a:t>Échelle de comparaison</a:t>
            </a:r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4587402" y="1895722"/>
            <a:ext cx="4556598" cy="739418"/>
          </a:xfrm>
          <a:prstGeom prst="rect">
            <a:avLst/>
          </a:prstGeom>
          <a:solidFill>
            <a:srgbClr val="0D09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Soleil = plus 1 millions de tomates cerises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3095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fr-CA" sz="3200" b="1" dirty="0" smtClean="0"/>
              <a:t>Mesures pour comparer les planètes par rapport à la Terre</a:t>
            </a:r>
            <a:endParaRPr lang="fr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0480" y="1177032"/>
            <a:ext cx="7380312" cy="14598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CA" sz="2400" dirty="0" smtClean="0"/>
              <a:t>UA = unité astronomique </a:t>
            </a:r>
          </a:p>
          <a:p>
            <a:pPr lvl="1"/>
            <a:r>
              <a:rPr lang="fr-CA" sz="2400" dirty="0" smtClean="0"/>
              <a:t>1 UA = distance moyenne entre Terre et le Soleil </a:t>
            </a:r>
          </a:p>
          <a:p>
            <a:pPr marL="457200" lvl="1" indent="0" algn="ctr">
              <a:buNone/>
            </a:pPr>
            <a:r>
              <a:rPr lang="fr-CA" sz="2400" dirty="0" smtClean="0"/>
              <a:t>(</a:t>
            </a:r>
            <a:r>
              <a:rPr lang="fr-CA" sz="2400" dirty="0" smtClean="0"/>
              <a:t>150 </a:t>
            </a:r>
            <a:r>
              <a:rPr lang="fr-CA" sz="2400" dirty="0" smtClean="0"/>
              <a:t>000 000 km)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636912"/>
            <a:ext cx="4749800" cy="1714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600" y="4653136"/>
            <a:ext cx="7812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/>
              <a:t>Année lumière = distance parcourue par la lumière en une année </a:t>
            </a:r>
          </a:p>
          <a:p>
            <a:pPr lvl="1"/>
            <a:r>
              <a:rPr lang="fr-CA" sz="2400" dirty="0"/>
              <a:t>1 année lumière = 63 240 UA = 9 486 000 000 000 km</a:t>
            </a:r>
          </a:p>
          <a:p>
            <a:pPr lvl="1"/>
            <a:r>
              <a:rPr lang="fr-CA" sz="2400" dirty="0"/>
              <a:t>Étoile polaire = 434 années lumières </a:t>
            </a:r>
          </a:p>
        </p:txBody>
      </p:sp>
    </p:spTree>
    <p:extLst>
      <p:ext uri="{BB962C8B-B14F-4D97-AF65-F5344CB8AC3E}">
        <p14:creationId xmlns="" xmlns:p14="http://schemas.microsoft.com/office/powerpoint/2010/main" val="28308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fr-CA" sz="3200" dirty="0">
                <a:solidFill>
                  <a:srgbClr val="FFFF00"/>
                </a:solidFill>
              </a:rPr>
              <a:t>Composantes du système solaire</a:t>
            </a:r>
            <a:endParaRPr lang="fr-CA" dirty="0" smtClean="0">
              <a:solidFill>
                <a:srgbClr val="FFFF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4909" y="542348"/>
            <a:ext cx="7918648" cy="6021387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en-CA" sz="2800" dirty="0" smtClean="0"/>
          </a:p>
          <a:p>
            <a:r>
              <a:rPr lang="fr-CA" sz="3600" dirty="0"/>
              <a:t>Notre système solaire est fait du soleil et de </a:t>
            </a:r>
            <a:r>
              <a:rPr lang="fr-CA" sz="3600" u="sng" dirty="0"/>
              <a:t>tous les corps célestes qui gravitent autour de lui</a:t>
            </a:r>
            <a:r>
              <a:rPr lang="fr-CA" sz="3600" dirty="0"/>
              <a:t> tels que: </a:t>
            </a:r>
          </a:p>
          <a:p>
            <a:pPr lvl="1"/>
            <a:r>
              <a:rPr lang="fr-CA" sz="3600" dirty="0" smtClean="0"/>
              <a:t>Les satellites</a:t>
            </a:r>
            <a:endParaRPr lang="fr-CA" sz="3600" dirty="0"/>
          </a:p>
          <a:p>
            <a:pPr lvl="1"/>
            <a:r>
              <a:rPr lang="fr-CA" sz="3600" dirty="0"/>
              <a:t>Les </a:t>
            </a:r>
            <a:r>
              <a:rPr lang="fr-CA" sz="3600" dirty="0" smtClean="0"/>
              <a:t>comètes</a:t>
            </a:r>
            <a:endParaRPr lang="fr-CA" sz="3600" dirty="0"/>
          </a:p>
          <a:p>
            <a:pPr lvl="1"/>
            <a:r>
              <a:rPr lang="fr-CA" sz="3600" dirty="0"/>
              <a:t>Les </a:t>
            </a:r>
            <a:r>
              <a:rPr lang="fr-CA" sz="3600" dirty="0" smtClean="0"/>
              <a:t>planètes</a:t>
            </a:r>
          </a:p>
          <a:p>
            <a:pPr lvl="1"/>
            <a:r>
              <a:rPr lang="fr-CA" sz="3600" dirty="0" smtClean="0"/>
              <a:t>Les astéroïdes</a:t>
            </a:r>
          </a:p>
          <a:p>
            <a:pPr lvl="1"/>
            <a:r>
              <a:rPr lang="fr-CA" sz="3600" dirty="0" smtClean="0"/>
              <a:t>...</a:t>
            </a:r>
            <a:endParaRPr lang="fr-FR" sz="3600" dirty="0"/>
          </a:p>
          <a:p>
            <a:pPr eaLnBrk="1" hangingPunct="1">
              <a:buFontTx/>
              <a:buNone/>
            </a:pPr>
            <a:endParaRPr lang="fr-CA" sz="2800" u="sng" dirty="0" smtClean="0"/>
          </a:p>
        </p:txBody>
      </p:sp>
      <p:sp>
        <p:nvSpPr>
          <p:cNvPr id="3" name="AutoShape 2" descr="data:image/jpeg;base64,/9j/4AAQSkZJRgABAQAAAQABAAD/2wCEAAkGBhQSEBUUEhQVFBUUFRQUFBQUGBUVFxUVFBQVGBUVFxQXHiYeGBkjGRQUHy8gIycpLCwtFR4xNTAqNSYrLCkBCQoKDgwOGg8PGiwkHyQsLCwsKiksLCwsLCwsLCwsKSwpLCwsLCwsLCwpKSwsKiksLCwpKiwsLCwsLCwsLCwpKf/AABEIAKIBNwMBIgACEQEDEQH/xAAcAAAABwEBAAAAAAAAAAAAAAAAAQIDBAUGBwj/xABEEAABAwIDBAYHBgMHBAMAAAABAAIRAyEEEjEFQVFhBhMicYGRBzJSobHB8BQzQmJy0SOCkiRDU2OisuEVo8LxJXOT/8QAGwEAAwEBAQEBAAAAAAAAAAAAAQIDAAQFBgf/xAAwEQACAgAEAggGAgMAAAAAAAAAAQIRAxIhMUFRBCIyYYGxwdETI3GRofBC4RQkgv/aAAwDAQACEQMRAD8A4agggsYCCCCxgIIILGAgggsYCCCCxgIIwEeQrGChEjQlYwSMBHmRtesY2PQX0dvx5c6ctNkSd5J0A8lZdKvRn9mbLSYWi9DvTKjQY+lVIaXEOaTAkxBbJtwVt6R+k9F1Mw4XGkifJdEFFx1RKTdnBa1LK4g7khWOJpZznd2Q4mOJvrHBQ3sAMX+P7KBQaRwl5Bx85QFI7r9xBWMIyo8iMtI1sjRMJyo8iXH1uQDR9fBagWIFNDInHQhk57/oo0axvq0WVO9WgtQLFUqSn0MKo1OxuJ04qfh3RH1bvTJAsmYXZ4KvsBsNrrEKqw7rxeeCusBjssLSi60MpcywpdEhqBI48O9TqXRFsxYXUvAbZZ+KQeI1/wCVosDtFjhBLSD7UtPhC83GxsRdV6HVhwi9SPsj0c0ngEm+8HXwCu2+jKhGinbOrMAGUk+LTHiVeMxQiZ8y1UwpWtRZrU5n0q9HNOnTzNkXGnegtl0kxFN1Eyc0EWm2vggmbfBmR5FQSw1DIrkxCFkrKiyrGCgc0MvNCEFjB9X3eaBpngUSAKxgoQhOdYe/vv8AFDON48rLGG4QCdytO8jvHzH7IdQd1+6/u1WMIznijzch8PgiIQhGjB25j3o+r4EeNvjZJhGtQLHGlzeI+Hmrro70cr46pkp3Au5x0aP35KjpmDa3cu7+hFlM4appnzjNpMZRl94cmS5izdLQxO2vRdXpsz5s0DSIAA3BYTG0C10EQQBIXq/bNNopumIyn4Lzf0zwwGJcGCYF4TNInBu6ZmIRwlQhCFFLA15G8pWfiAfd8EUI4RygsOGniPI/slCjwIPuPkYSIRwtlNmA5hGoI77IwlsqkaG3DUeRslhzTq2Obbe42+CNMGg1bu1/4SmNt8DzTn2cH1XA8j2T77e9JfTLbEEcjZMqYHYAYHOb8dylMdHramDMyIcJm2+/xUWfr6704XBztzRbSbc4J8U2UWy0oVB5A3mJvaJ+Cn4euY05zxCoDW3zfkItGtu4KWzF2AmRHkb2vuvu4pqFs09HGCJ0MCAN+4ze3FSKWMI9UrM4THQbiRcQZ3gibcNfBbvCdHQdn/aWvaXX7B5buSTEw4SXXQ8JST6o3Q2xVZEPPHsnTkpNTpFWdo9x7ysvVxhEgHs2JFucfNF9uDSRObUAiRfjcaKX+Fhchv8AImXuP6S1ergneO/zQWYxuNGTUzOm6EEr6LhrRIZY0mZNrBz8v+UfVjj7k+2jZEaSjZWhjqhxHv8A2STR5jz/AHT5ppBYjYBo4c8J7r/BNOZGtk+WIZ3DefrkmtmI0IJ81OIafCP9sIjkO5ze6HDyMfFGwUMoJ77PPquaeR7J/wBVvek1KTm+sCO8IpoFMQgggiAcFc77jg6/xR5mnUFvNtx5H900jWoNjv2Yn1SHchr/AEm/lKaLYsUFf9Hth1cUd3VNIBe8F1zADWR2i64sDvCGqNoyhWj6J9JsRhX5sOHOOhaAXBw4EBbOn0TwWCYKlcCdwfFR5PAN9UeR71peiOGOMYX0qIp0AS1jn9p1QjXK31Q0cb3tuQlNRVsyhm0M9tD0kYutSyjCVGneYeQfDLOvNc42lRrueX1KdQEmSSxw+S7N0h6NVWyW1HN/T2fc2Fzvbu08XS7HXOjcYYHd3WBub3oRxlI3wcpkvtB/EA7v1/qF0YY06HKeDrj+ofMIVsUajiajnF28uJcfMp/AbKqVnFtJuYgFx0FgCdTvtoqKgOyPUw7m3ItuIuD3EWSAE617mEi7To4HlqC0/Ap0VGO9YZT7TNPFh+RHcn1W4mjI0I4T78GQMwhzfabeO8at8QmoTpp7CtNBQjhBKhPQliYT1Ou4CJkeybjyKQhCOVPcGZoeBY7UFh4jtN8jceZ7kH4MgSIc32m3A797fEBNQnKby0yCQRvFj5rZGtg5k9xuEoE6KSK7Xeu2/tsgHxb6rvceaN2BMSwh7Rc5dR+pmo77jmipV2tAVew5RMZGPd2CQ45YJE2J74Gh5KfiNpOpOdTpVS6lNnXAI45SqUKXh8SIyvzFgzFoB0c5sTfmGzyCplJ2PYqqadX1mvgzmb2mnfv1HepGDwNStTqVGQRTguaLGDNwOAhV1ShABkGbwNRfQ8CpOJoNaB1b8wIbIIymSLiJMgERPcmoFjWP6xzOsy9mcuYCG5gBa1pi6NRq1VwblJOUkEi8SNDHG580ahNalYPQsqeyH5Zj4JirgHjVp8itbhdjEsaI1CZ2hsIt0C+f+PrR7PwdDHVaRGoI+uaZhXVfDPbvcPEqDUed8HvAPviV0xm2QlCiA5o+vr6hNFinuc3ez+kke4yE2aDDo4jk4W82z8FRT5k8pAcxIycFOfgngSBmHFkOjy08VFJ+v+VSMk9hWmhhzISqddzdCQOG7xBsUq3xtw4cd6TUZfSLnj87+afRiixWYfWZHNlv9Jt5QlDB5vu3B35fVd/SdfAlRy1EtXIN8xT2EGCCCNQbEeCJSaePMQ8Co3g+8fpcO03wMJYwzH/duyu9ioQJ/TUs0+MHvQzVubLexDXb+jeCZT6tjRZlFzm83ZmNc7vDXH/9SuJ1aJaS1wLSNQRB8it50Q6YtyspVX9XUp/dVTobRDptcdkgwCIuCAUz1Agun1Oo7Fw6csNycI3x4z7l3voRg2NwGGFOMvU09OOUZv8AVK5ptfH4R1MfbC2mdWkEunnTyjN4EDxTOwvSrh8G3q6dSq9gNpp2/wBwPu8FKcU6Hi6OpdJKMMK4V06aLrfn0jMxwyUCxzj+AuyO8GvgnwlZXavQ7EYl3aysE8ZPkAoqHWtDuWhyx1HM+O6V2TYuzhR2YRkDHCmapMX61oljidS6YHiRpZRdk9CsNhnB1V4qVBcNib8qbZPibdykdIOkbKTQapyNBDmUpBe9zbtLgDEAwQ0EiQCTaB1LkRML6QsI1mKlojO2XDmHEfAAeCzCmbY2q7EVjUdabNGuVo0E7957yVDXRHREXuOUqhaZaSCN4MHzUkYhj/vGwfbYAP6mWB8IPeoYSgEXFMCk0SK2CLRmEPZ7bbgcnDVp5EBMpdCu5hlpLTy4cDxHIqUHU6usUn+0Aerd3tF2d4kcgtco76o1KWxDRpzE4V1Mw4RIkGxDhxa4WcOYTarFpq0Taa3DCMIgjCdChpTHkGQSCNCLEdxSUYRATBiWv+9F/wDEYAHfzNsHe48yirYEtGYEPZ7bdBycNWnkY8VFT2HxDmGWkg6W3jgRoRyKXI49j7cP6DmT7X3ELU4fovVq4P7SA3LTEdmGkxeTAub6lUg6urwpP/7TvnTPm39Km09uYihSdhySGOuWnQg7wd4PELSlKSqOj7zKKWr1RX18Q11TNXzPBAuCM2gjVEomLfN0EJrUMHoegti9Gf4Icb2AEKNtPZRbaPctj0WeDh2gawExtrBXPZsdCD8l81j9Hio5onuYOO3KpHI9r4EjUA+A+SymOotBuyP0kj3GV1Hauz2mR/ysRtnZd4aQd8SAfIx7lyYGIk6eh040LVoyzsOw6Pjk8Ee9s/JMVsA8CYke02HDzbp4qXisMWmHAg8CIUUOLTLSQeIMHzC9SLe6Z5zS4ohXBkGDxFj5pbsZP3jRU5mzv6xfzlTHYsO+9YHfmbDH+YEO8R4pp2zM96Lus/JGWoP5Pxfyk+CfMv5L9+oKf8SKcIx/3b4PsVIb5P8AVPjlUSvScx0OBaeDhfl4JT2p6jtFzRkcBUp+w+4H6Tqw9x81VWttRNHuRAbfXilObqTAEkc+6JnxUz/prat8OSTvoujrBxyEWqDug8t6gB2gdMAmwib6/BUjJMVxaA5sa7rIk4HyZtHrFvqi02EcviibTl2VsX0kgDxJMe9MKSaG0TAZUAqMGgdYt/Q/VvdcclY7P2AKzh1TszTqHCHs5EaGdxGvAaKlpNkrsHou2E11BxIu50zvhkRHGCXW4FTksuqHTvRmYPRvKBbdv4d6r8dsWNy7nV6KDLMT3aFZna/RsCbJLa3GpM4pWoljuEXB4eK0eF6f1m0stRvXOGj6j3mRwc0yCeaX0i2Plkwsq4QjF0xWi6xfTjEvGVpbSbwptA95n3Kup7VJtWHXNJntE52k6llS5aeVwd4Ve7VCV0OKaokm0WNfZ3ZNSk7rKY9a0Pp//YzcPzCWniNFDCPC4l1Nwcxxa4aEe8cxy3q6oYRmJ9QNpVvY9WnVP5J+7f8AlPZO6NEFJw7W3P39wuKltvyKqnST7aKlDBlpIcCCDBBBBBG4jcn6eEJXSiDIBpJBpKzq0IUKq1MKHhsYWDKQH0yZNN2k8WkXY7mPenKmzg8F1AlwAl1M/eMG8wPXb+YeIChOKJlctILSQQZBBgg8QRopuNO46P8AA6lwkJCUFYCqzEeuW0qu6ppTqH/MA9R35xbiBqoWJwzqbi17S1w1B9x5g8RYp4YlunoxZQrVbCEYSZRgqtkqFhGEgFKBToViwpmGx8NyPHWU/ZJgtnex2rD7jvBUIJQRcVJUwKTjsScds/sZ6RzstNoeydA9o/3CQeWiCiurObdpLTxBIPmEFzTWInV39Toi4NWeneieanQbOhAK0Dg17eIVF0Vw5OHbu0Mn4K/o0soheRhKS04HoTa34mO25gsgJNzuHFc023QuSV1zpRRi4G74LnW1yw2ePFuvloV5uMsmJod+H1oWYSriXNtMt9lwzN8jp4KM+nSf/lO5y6mfH1me8dytdqbOLRmbD2e03ceDhq096pKrV0wyyVxOadp0yPjcE6mYeIm4NiHDi1wsR3KE62itsPjywZXAPpnWm7TvadWO5j3pvH7MGTraJL6UgOn16Tjo2oBx3OFjyNlZTadSJuN6xI325lW2IBnQVmjtj9Y/vB39rnuULaOzHUoJhzHXZUbdjxyO4jeDcJLwpGA2maUtc0VKT/vKTtD+Zp/C8bnD3iyrTjrH7e37QtqWkvuVeYgyLEXCtaeLp4ns1yGVfw4jc47hWA1/WLjfKb2tskUw2rSJfQqEhjzq1w1p1APVePIi4VWqaYitfv7yE1g6ZJxuCfRqZHjK4QdxBBuHAizmnUEWKVhsOHw3NTaXAuzucRlyh/YJ0BMDdqW3ElTtm7RZUYMPiTDP7qrq6g4+91InVu7UX1gbQ2fUw9UseIc2CCLgg3a5p3tIggoxm7yy38zSjpa2HMISQJnIHcLAuib8YHuXdPRHXY6kaLiA9jhUYQQZa9rZEjgR74XCn4iRmBIBILmE3L8vaeGgAASTHCYWs6N9IDg3gi7gQQ4OBpuYRcQB2gTvBtB3izvVCLRnps0oFwO8WWc27Ujc7wn9lXbE9I1CswRUyP303kf6XGzh705tPbsg9pkbrj5KbKI5r0xpkz2Hd7p+a5tiWwSug9M9vNMgvBPBv0Fgdt4N9J4DoIe0PY9pzMex2jmu3jdyIhCO9MD20K9xugCkqRg8MXuAAXSiI9hMMSrihguSutjdFXuAhpPgr92w2UBNRwaeG9dEYcyLkVmEois0NrmHAQytqQNzau9zeDtRzFkzjdnmk4teII8iDoQdCDuITe0eklJkhl+aq29KRVHU4gkU79XUF3UCd4H4qfFviL6pJrC1jquXt7DpfE335+43jsW0c1UVsTKG1MI+lUyvgyA5rmmWvafVex29p4qJKyxFJWgOGXRjhehKRKOUyYtCwVZYTaTS0Uq4LqY9R4vUoz7E+s3iw24QbqrlHK0oqS1MpOOxPx+znUiDIcx96dRt2PHI7iN7Tcb1FBUvZu1OrBY9vWUX+vTJi+57D+B43OHcZCVtHZuQCpTd1lF5hr4gg72VG/heOGh1EhCM3F5Z+D5/2GUU1mj9uRDlKBTYKUF0JkGOBKCQEsKqEY3X0QQxGiJSnuUhseoOhu1w6g1ps4N7503eK0Qm025BYjoTimMptLozAAAjnxWopbWzESAOc8V8vg9MWX5ktb/bPbxcBp9VaB9IqGaiYi1/Bcl2ybmF2Koc9Fw4ghcn21ShxSdJr4imuKK9Hv4bjyMbVxL6b8zTB0I1BG8OBsRyUfHYJr6ZrURAEdbT16snRw40yfLRS9otuVCwGN6mqHES0y2o3c5jrOafD3gJqdZo7+fd7CccstvIpagR4LHuovzNggjK9jrtew6scN4Knbd2f1Nd9MGQCCw8WOGZh8iFU1F1RaxI9zIO4S70SdubNawMq0ZNGrJZNyxw9ek4+03jvEFUjwtP0c/jdZhHaVwXUp/DiKYJYf5gC094Waqtixsd44ck+E3bg+Hlw9gYiWklx8yZsTaraTnMqgvoVYbWZvjdUbwe03B7xvUbbuyDh6xYSHNID6bx6tSm4Sx45EeRkKK5aHCtOK2e9mtXB/xafF2HeYqM/kcQ4ciU8upLMtno/R+n0+gI9ZZePD1RmAVpdkn7ZRGFf99TBOEedXb3YYngblvAyN6zjmEa2Wq9GmEoVMfTGIIDJm9hIByyf1QnxY3HvWwmG6fcZunQh4D5YMwDnROUTc5d8cFJOIOZxcGhtR1nhhAADzLqbREDURHJdC9LWxKNKo11KBJggWkb7LnVBwexzatVzRSY40GGXNLi9pcwD8Mgud3hHDnnVmnDK6JNau5jTHaYXkNqw4B+W1p3aGCJHJNYjHVmktcXtI1acwjwSMLh31ab/wCI0MotL8r3xdxAIY0m7jyUbE4l9RxdUc57jEucS4mAAJJvoAPBUEEvqkq62JjWVWfZMQ7KxxmhVP8AcVTxP+G6wcN1nblRwhCWcMyoMZZWP43Bvo1HU6jS17CWuB3EfLmtj0C2ts7DNdUxjatSoDDKTAMsRqXE8dyq6n9twmbXEYRgzcauGFg7m6nofykcFnFsKbe+63NiRS22Z0zbnphc4FmFotoM3HV3ussLjtu1apl7yZ+tAq2EatmZKkLLyilEEaxi32dtBr6f2fEH+HJNOpqaDzqRxpn8TfEX1hYzBupPLHiCOFwQdHNO8EXBUcKzwtYVmCi89pv3Lzu/ynH2Tu4HvU6yO1tx9/ce8yp7lcEpBzCCQRBBgg7iEQXQiLFBGESMJ0KGpuz9omkSIDmPEVKZ9V4+RGocLgqEjWcVJUwJtO0Tsdgg2H0yXUneqTq072PG5w9+oUUJ3CYrJIIzNdZ7dxHyI3FKxGHywWmWu9U/I8CEYNrqs0knqhASgkBLC6Uc7G8RoghidESjidorDY7d0bxM0mj4aTxutNSrHQbyI8Jju3rHdGPU0OkfsR4LVYKgW3N487r82xdJuj7bEilFGp2ZUlpad1+9YXpBgxmNoW92YJaTpu8d6x+3i4udvE66G2q9uv8AXg2eRhP5kkjnO1aEblm8QbrV7aqLN0sG6rWbTYJc9waPEq+A9LYuMtR/pW3s4Vx1dhac/wApcB7gFmqi03TjENOK6tl20GMoNPHqxf8A1ErONpFxgb109HjUEc+K7kxvB4k06tOoNWPY8fyuB+Sk9NMKKePxDRp1hcO58P8A/JbJvowczCddUnMW5g3gCJE84WI23in1qz31Y6wwCQIBygNFhyAVEvmKS5NeVeot9Su8rMNh87w3iYXW8H6OjQwgqgBxfTvrcOEwI8BG8rkdCtkcHcCuqbJ9JbKuEbh6znU3ABocG5g5m4WuHc4IK78Kk9fycs7rQ5ttXB9XVymIO4bp4dyr2ktMjUc/E6K56Q4QsxT2EEFjoLTrJuAYVVisI5h7QLTGjgQSO46JXT22GVrc0PR2s7E0sVhnnM51LrqJN3dZh+1lG8BzC8QsvE/X1uV30OxXVbQw7t3WsY7fZ/YcPJxUHbGD6rEVaX+HVqNH8riB7gFzwWXFlHmk/R+haTuCfgM4oZ3uLQCGjVjS0Q2Gh+XdNiZ3uTz8U19GlS6trXMe+asxma8tjPb8Jm86HTidajUDG1Qzq6dQdUC0w1+QND5E7yATNpTzsOyhUrU67esc0FlMsd2Q8OHa/M0gOHiuiiJWVKcEiQYJEjQwdUSXl+u5AD5o0CyVsfabsPXZVZctN2nRzTZzDyLSQpPSXZbaNaad6NVorUT/AJb7gd7TLT3KsyrQUP7Rs57NX4N3WM49RVMVG9zXw7xUMRZJKfg/T8+ZWDzRcfFepnQjhHCELpohYUI0qEIRoFhAJQQhGAmoFk2s7rW5vxsHb/M0aO7xoVDTlGoWuBG76IS8RSAMt9V1xy4jwQisuhm71GUoIQjVUhAI0IRpqFsAUjDVolrrtOvI7nDmmEYRqwXQ9UpZTHkdxG4ognaRzDKdfwn5dxTRVIvgxJIaxBsjSMQbIKOJ2isFod06LYYChNSRo0NETJ0J4gREc+S3GyMKHU8xIk662WL6OYb+CC4k9+5bDo9TJJ1gb93gvgOj1PpGXLe59X0p/Luy6w7clM30k3WE6QVwxxNoM6LW7exhYwBvAz8v3WKrbIr4mQG5W+2+wH7r2OkcMKK2OHo6pOcnuYzbtN0F2WBpO5P9Q3ZlA1nwcVVbFJmvVNcPXPOFP6e7VZTw7cLSqNqEeuW+1371zXE4lzozOLoAaCTNmiAO6Ar4eCqoliYrbsZrVCSSdTco8BiQyo1x3FMvKXgNn1K9VtKk0ue4wAPrRdqVHId6HTGjitnyy5awNe0RLTEacDFiuDbYcOtcdBJ+Oi0fS3FtwdBuAoODnAh+KqD8VTcwcmrDvcTzS4UHLrPbgNOSjoNOU3YOCNXFUKYHr1aY8M4k+QKhn6/da/0f4UUzWxzx2MJTcWk/irVBlY3wk+5Wxnlw214fXgTw1ckRdpbaaza9bEFoe1uIPZOhDDER/Km+mO36eKqh9NpaL2IAidwgmyoC4km9ySZ0knWTuRT4a6cxuG5PDDyxUeSFlO23zJGyR/aKUbqtON09tsGPEKw6bD/5HFR/jP8AOUfQ7A9btDDsj+9Y7cbMIe6SOTUx0kxIqYzEPBs6tVI/rIEeEJKvH/583/Q9/K8fQj18LUa0MqPDRkFdjSZB6xrSAImHFpBgxokYKuxragfTzl7MrCT6jswJcOJgQpuzfs/2fEdb99FPqJzQBJzxltmiIDrJn7a04YUurGcVC8VAG5spaAWG0kS0nXeuiiNjOINLqqYYHdZ2zVc7Q9rsBvLL4ySo2VT8S2iadHqs/WFpFcOiM+fs5Dwywm8fgnUarqbyM7DBykOEzeHDVGgWRHD6+aueiGIDcWxrvUrB1B/NtUR/uyqqLdY8/Pf5oUnlrg4aghw/lM/JJiYeeDjzGhPLJMGLwpp1H03asc5p72kj5JqFoenFEDGOcNKrWVR/OwT7wVQQthPPBS7jYiyyaAAjhGAlAK6RJsTCOEqEcJqFsTCfw9wWcbjkf+U3CNqzjYExOVHCkYhkw4fi1796ZhMtQMKEISoRwmoWxMJQCEI01AsAKeqHMM28et8imEqlVynloRyQkFEeuUErHU8p5G4PJBc03bLxWh6V6N7FnDtl7YIExr3clrG1GU2SSAGgAnu5fWqyfRZgNFsQLAk8BvUfpP0ibGRh7LZ5yePNfK4E44VyjGvU9qUXitJvQn7Y6aUaclrMzt06LmnSrpzXry0vys9hlh4xqm9sbVDgQSsfjcRJK7MLPPWQmJljohFfEyoj3Kds3YVfEuijSe/mBYd7jYLb4H0b4fCsFXamIYwC/UsMk8idT4LtjFI5JNsxewejNfG1Ayiwn2nGzWjiStVtTaWH2RSdQwrhVxbxFWvup8WsPFMdJPSaOrOH2fTGGoaFws94+S57UqTcmSqZM2+wmbLsFVqFxJJkkySU0e/mlTdKw2HdUcGMBc5xAa0CZOi6EiQvZmz316rKVIEvecoAF7/L4XWx6d4hmEoUtm0jm6v+JiXD8VUizZ4N/bgrijQp7CwpqPyvx9ZsMaIPUtI1PP4rmeJrOc9znnM4y5zjqc2+9zqppfElfBflj3kVcWNFp0IMt15Cd43XPvRu8I0HAb/MShl3anfF+diOSdwuGNR4YwZi9wa0TeSbW3roJGx9HeG6mnisc7TD0nNpnjVqCBH1+JYou3777997rofTpzMFgaGzqZBfHXYggi7yLAn5cgsVsmrUzubTYKrqjOrILS4gOI09k2F1DCVuWJz8kUm6qPLzJVHaVPDPqChFZlWk1maq3K5pIaXFo3Xkd3moOGoVQ01mAhrSaZeLAF7SC3xaT4FStibTGGrvc+k2p2KtMtMdkvBbmEyJB0SRgKzqD67GuGH6zISCA3NExE3hpF4gZhxVyQml1H2V0h32jrAWmeyKYHxJJ8grvZ/QSrVwbsWTIvA1Lo1MlV79jMGAbiM5L3VSwtaLUwAYzTck27pCc2d0yr0aDqDXfw3bjeJ1haSbXVCqXaKSrSAP1oU3l/fwTtR83P8A6SCPgnoSzRdM2yzCP9rCsH9P/tZpavpoIoYEbxhx/wCKyqjgLqLx8ymL2gwlAJISwulEGHCOEYRqlCWJhHCNGjQLJGGGZrm+I7wo8J3D1MrgeaXi6cPPO48VktTN6EeEcI0aehbEwiKUSkEoMKCJSCUZKbc5SbKJDxOdmXeLju3hBRXVIuEFxz3OmOx3TDVnDB2cRbcSOCx+0qzsxufMokF4nGP0PSj2H9SixbzxKk9F6LX1hmaHfqAPxQQXZhnPM6niXmnQOQlkC2Xs/BcR2xinvrPL3ucZN3EuPvRIK6JsgOKbcUaCohBslbv0UtHXVDF2tsd47juQQQn2WGO5mOleIc7GVS5zndsi5JsNNVUoIKi2FYJWp9HA/t7OQcRyMahBBLPss0d0V/S6qXY2uSSTnNySdFadA6zv7Vc3otm5vDxCNBFdk3EzOKP8R3erttU/9MiTHWVDEmJ7N4QQWfZMtyhznSTFreCOmbhBBUWwgHm5SZQQRMaPpk4xh7/3Lfks1KCClh9kpPcMFLBQQVkTYZclByJBMAPMhmKCCIAZipGKeezc6IIIWAYzHihmPFBBa2EIuKQXI0ELMhBKSSggkY4h6CCCmx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data:image/jpeg;base64,/9j/4AAQSkZJRgABAQAAAQABAAD/2wCEAAkGBhQSEBUUEhQVFBUUFRQUFBQUGBUVFxUVFBQVGBUVFxQXHiYeGBkjGRQUHy8gIycpLCwtFR4xNTAqNSYrLCkBCQoKDgwOGg8PGiwkHyQsLCwsKiksLCwsLCwsLCwsKSwpLCwsLCwsLCwpKSwsKiksLCwpKiwsLCwsLCwsLCwpKf/AABEIAKIBNwMBIgACEQEDEQH/xAAcAAAABwEBAAAAAAAAAAAAAAAAAQIDBAUGBwj/xABEEAABAwIDBAYHBgMHBAMAAAABAAIRAyEEEjEFQVFhBhMicYGRBzJSobHB8BQzQmJy0SOCkiRDU2OisuEVo8LxJXOT/8QAGwEAAwEBAQEBAAAAAAAAAAAAAQIDAAQFBgf/xAAwEQACAgAEAggGAgMAAAAAAAAAAQIRAxIhMUFRBCIyYYGxwdETI3GRofBC4RQkgv/aAAwDAQACEQMRAD8A4agggsYCCCCxgIIILGAgggsYCCCCxgIIwEeQrGChEjQlYwSMBHmRtesY2PQX0dvx5c6ctNkSd5J0A8lZdKvRn9mbLSYWi9DvTKjQY+lVIaXEOaTAkxBbJtwVt6R+k9F1Mw4XGkifJdEFFx1RKTdnBa1LK4g7khWOJpZznd2Q4mOJvrHBQ3sAMX+P7KBQaRwl5Bx85QFI7r9xBWMIyo8iMtI1sjRMJyo8iXH1uQDR9fBagWIFNDInHQhk57/oo0axvq0WVO9WgtQLFUqSn0MKo1OxuJ04qfh3RH1bvTJAsmYXZ4KvsBsNrrEKqw7rxeeCusBjssLSi60MpcywpdEhqBI48O9TqXRFsxYXUvAbZZ+KQeI1/wCVosDtFjhBLSD7UtPhC83GxsRdV6HVhwi9SPsj0c0ngEm+8HXwCu2+jKhGinbOrMAGUk+LTHiVeMxQiZ8y1UwpWtRZrU5n0q9HNOnTzNkXGnegtl0kxFN1Eyc0EWm2vggmbfBmR5FQSw1DIrkxCFkrKiyrGCgc0MvNCEFjB9X3eaBpngUSAKxgoQhOdYe/vv8AFDON48rLGG4QCdytO8jvHzH7IdQd1+6/u1WMIznijzch8PgiIQhGjB25j3o+r4EeNvjZJhGtQLHGlzeI+Hmrro70cr46pkp3Au5x0aP35KjpmDa3cu7+hFlM4appnzjNpMZRl94cmS5izdLQxO2vRdXpsz5s0DSIAA3BYTG0C10EQQBIXq/bNNopumIyn4Lzf0zwwGJcGCYF4TNInBu6ZmIRwlQhCFFLA15G8pWfiAfd8EUI4RygsOGniPI/slCjwIPuPkYSIRwtlNmA5hGoI77IwlsqkaG3DUeRslhzTq2Obbe42+CNMGg1bu1/4SmNt8DzTn2cH1XA8j2T77e9JfTLbEEcjZMqYHYAYHOb8dylMdHramDMyIcJm2+/xUWfr6704XBztzRbSbc4J8U2UWy0oVB5A3mJvaJ+Cn4euY05zxCoDW3zfkItGtu4KWzF2AmRHkb2vuvu4pqFs09HGCJ0MCAN+4ze3FSKWMI9UrM4THQbiRcQZ3gibcNfBbvCdHQdn/aWvaXX7B5buSTEw4SXXQ8JST6o3Q2xVZEPPHsnTkpNTpFWdo9x7ysvVxhEgHs2JFucfNF9uDSRObUAiRfjcaKX+Fhchv8AImXuP6S1ergneO/zQWYxuNGTUzOm6EEr6LhrRIZY0mZNrBz8v+UfVjj7k+2jZEaSjZWhjqhxHv8A2STR5jz/AHT5ppBYjYBo4c8J7r/BNOZGtk+WIZ3DefrkmtmI0IJ81OIafCP9sIjkO5ze6HDyMfFGwUMoJ77PPquaeR7J/wBVvek1KTm+sCO8IpoFMQgggiAcFc77jg6/xR5mnUFvNtx5H900jWoNjv2Yn1SHchr/AEm/lKaLYsUFf9Hth1cUd3VNIBe8F1zADWR2i64sDvCGqNoyhWj6J9JsRhX5sOHOOhaAXBw4EBbOn0TwWCYKlcCdwfFR5PAN9UeR71peiOGOMYX0qIp0AS1jn9p1QjXK31Q0cb3tuQlNRVsyhm0M9tD0kYutSyjCVGneYeQfDLOvNc42lRrueX1KdQEmSSxw+S7N0h6NVWyW1HN/T2fc2Fzvbu08XS7HXOjcYYHd3WBub3oRxlI3wcpkvtB/EA7v1/qF0YY06HKeDrj+ofMIVsUajiajnF28uJcfMp/AbKqVnFtJuYgFx0FgCdTvtoqKgOyPUw7m3ItuIuD3EWSAE617mEi7To4HlqC0/Ap0VGO9YZT7TNPFh+RHcn1W4mjI0I4T78GQMwhzfabeO8at8QmoTpp7CtNBQjhBKhPQliYT1Ou4CJkeybjyKQhCOVPcGZoeBY7UFh4jtN8jceZ7kH4MgSIc32m3A797fEBNQnKby0yCQRvFj5rZGtg5k9xuEoE6KSK7Xeu2/tsgHxb6rvceaN2BMSwh7Rc5dR+pmo77jmipV2tAVew5RMZGPd2CQ45YJE2J74Gh5KfiNpOpOdTpVS6lNnXAI45SqUKXh8SIyvzFgzFoB0c5sTfmGzyCplJ2PYqqadX1mvgzmb2mnfv1HepGDwNStTqVGQRTguaLGDNwOAhV1ShABkGbwNRfQ8CpOJoNaB1b8wIbIIymSLiJMgERPcmoFjWP6xzOsy9mcuYCG5gBa1pi6NRq1VwblJOUkEi8SNDHG580ahNalYPQsqeyH5Zj4JirgHjVp8itbhdjEsaI1CZ2hsIt0C+f+PrR7PwdDHVaRGoI+uaZhXVfDPbvcPEqDUed8HvAPviV0xm2QlCiA5o+vr6hNFinuc3ez+kke4yE2aDDo4jk4W82z8FRT5k8pAcxIycFOfgngSBmHFkOjy08VFJ+v+VSMk9hWmhhzISqddzdCQOG7xBsUq3xtw4cd6TUZfSLnj87+afRiixWYfWZHNlv9Jt5QlDB5vu3B35fVd/SdfAlRy1EtXIN8xT2EGCCCNQbEeCJSaePMQ8Co3g+8fpcO03wMJYwzH/duyu9ioQJ/TUs0+MHvQzVubLexDXb+jeCZT6tjRZlFzm83ZmNc7vDXH/9SuJ1aJaS1wLSNQRB8it50Q6YtyspVX9XUp/dVTobRDptcdkgwCIuCAUz1Agun1Oo7Fw6csNycI3x4z7l3voRg2NwGGFOMvU09OOUZv8AVK5ptfH4R1MfbC2mdWkEunnTyjN4EDxTOwvSrh8G3q6dSq9gNpp2/wBwPu8FKcU6Hi6OpdJKMMK4V06aLrfn0jMxwyUCxzj+AuyO8GvgnwlZXavQ7EYl3aysE8ZPkAoqHWtDuWhyx1HM+O6V2TYuzhR2YRkDHCmapMX61oljidS6YHiRpZRdk9CsNhnB1V4qVBcNib8qbZPibdykdIOkbKTQapyNBDmUpBe9zbtLgDEAwQ0EiQCTaB1LkRML6QsI1mKlojO2XDmHEfAAeCzCmbY2q7EVjUdabNGuVo0E7957yVDXRHREXuOUqhaZaSCN4MHzUkYhj/vGwfbYAP6mWB8IPeoYSgEXFMCk0SK2CLRmEPZ7bbgcnDVp5EBMpdCu5hlpLTy4cDxHIqUHU6usUn+0Aerd3tF2d4kcgtco76o1KWxDRpzE4V1Mw4RIkGxDhxa4WcOYTarFpq0Taa3DCMIgjCdChpTHkGQSCNCLEdxSUYRATBiWv+9F/wDEYAHfzNsHe48yirYEtGYEPZ7bdBycNWnkY8VFT2HxDmGWkg6W3jgRoRyKXI49j7cP6DmT7X3ELU4fovVq4P7SA3LTEdmGkxeTAub6lUg6urwpP/7TvnTPm39Km09uYihSdhySGOuWnQg7wd4PELSlKSqOj7zKKWr1RX18Q11TNXzPBAuCM2gjVEomLfN0EJrUMHoegti9Gf4Icb2AEKNtPZRbaPctj0WeDh2gawExtrBXPZsdCD8l81j9Hio5onuYOO3KpHI9r4EjUA+A+SymOotBuyP0kj3GV1Hauz2mR/ysRtnZd4aQd8SAfIx7lyYGIk6eh040LVoyzsOw6Pjk8Ee9s/JMVsA8CYke02HDzbp4qXisMWmHAg8CIUUOLTLSQeIMHzC9SLe6Z5zS4ohXBkGDxFj5pbsZP3jRU5mzv6xfzlTHYsO+9YHfmbDH+YEO8R4pp2zM96Lus/JGWoP5Pxfyk+CfMv5L9+oKf8SKcIx/3b4PsVIb5P8AVPjlUSvScx0OBaeDhfl4JT2p6jtFzRkcBUp+w+4H6Tqw9x81VWttRNHuRAbfXilObqTAEkc+6JnxUz/prat8OSTvoujrBxyEWqDug8t6gB2gdMAmwib6/BUjJMVxaA5sa7rIk4HyZtHrFvqi02EcviibTl2VsX0kgDxJMe9MKSaG0TAZUAqMGgdYt/Q/VvdcclY7P2AKzh1TszTqHCHs5EaGdxGvAaKlpNkrsHou2E11BxIu50zvhkRHGCXW4FTksuqHTvRmYPRvKBbdv4d6r8dsWNy7nV6KDLMT3aFZna/RsCbJLa3GpM4pWoljuEXB4eK0eF6f1m0stRvXOGj6j3mRwc0yCeaX0i2Plkwsq4QjF0xWi6xfTjEvGVpbSbwptA95n3Kup7VJtWHXNJntE52k6llS5aeVwd4Ve7VCV0OKaokm0WNfZ3ZNSk7rKY9a0Pp//YzcPzCWniNFDCPC4l1Nwcxxa4aEe8cxy3q6oYRmJ9QNpVvY9WnVP5J+7f8AlPZO6NEFJw7W3P39wuKltvyKqnST7aKlDBlpIcCCDBBBBBG4jcn6eEJXSiDIBpJBpKzq0IUKq1MKHhsYWDKQH0yZNN2k8WkXY7mPenKmzg8F1AlwAl1M/eMG8wPXb+YeIChOKJlctILSQQZBBgg8QRopuNO46P8AA6lwkJCUFYCqzEeuW0qu6ppTqH/MA9R35xbiBqoWJwzqbi17S1w1B9x5g8RYp4YlunoxZQrVbCEYSZRgqtkqFhGEgFKBToViwpmGx8NyPHWU/ZJgtnex2rD7jvBUIJQRcVJUwKTjsScds/sZ6RzstNoeydA9o/3CQeWiCiurObdpLTxBIPmEFzTWInV39Toi4NWeneieanQbOhAK0Dg17eIVF0Vw5OHbu0Mn4K/o0soheRhKS04HoTa34mO25gsgJNzuHFc023QuSV1zpRRi4G74LnW1yw2ePFuvloV5uMsmJod+H1oWYSriXNtMt9lwzN8jp4KM+nSf/lO5y6mfH1me8dytdqbOLRmbD2e03ceDhq096pKrV0wyyVxOadp0yPjcE6mYeIm4NiHDi1wsR3KE62itsPjywZXAPpnWm7TvadWO5j3pvH7MGTraJL6UgOn16Tjo2oBx3OFjyNlZTadSJuN6xI325lW2IBnQVmjtj9Y/vB39rnuULaOzHUoJhzHXZUbdjxyO4jeDcJLwpGA2maUtc0VKT/vKTtD+Zp/C8bnD3iyrTjrH7e37QtqWkvuVeYgyLEXCtaeLp4ns1yGVfw4jc47hWA1/WLjfKb2tskUw2rSJfQqEhjzq1w1p1APVePIi4VWqaYitfv7yE1g6ZJxuCfRqZHjK4QdxBBuHAizmnUEWKVhsOHw3NTaXAuzucRlyh/YJ0BMDdqW3ElTtm7RZUYMPiTDP7qrq6g4+91InVu7UX1gbQ2fUw9UseIc2CCLgg3a5p3tIggoxm7yy38zSjpa2HMISQJnIHcLAuib8YHuXdPRHXY6kaLiA9jhUYQQZa9rZEjgR74XCn4iRmBIBILmE3L8vaeGgAASTHCYWs6N9IDg3gi7gQQ4OBpuYRcQB2gTvBtB3izvVCLRnps0oFwO8WWc27Ujc7wn9lXbE9I1CswRUyP303kf6XGzh705tPbsg9pkbrj5KbKI5r0xpkz2Hd7p+a5tiWwSug9M9vNMgvBPBv0Fgdt4N9J4DoIe0PY9pzMex2jmu3jdyIhCO9MD20K9xugCkqRg8MXuAAXSiI9hMMSrihguSutjdFXuAhpPgr92w2UBNRwaeG9dEYcyLkVmEois0NrmHAQytqQNzau9zeDtRzFkzjdnmk4teII8iDoQdCDuITe0eklJkhl+aq29KRVHU4gkU79XUF3UCd4H4qfFviL6pJrC1jquXt7DpfE335+43jsW0c1UVsTKG1MI+lUyvgyA5rmmWvafVex29p4qJKyxFJWgOGXRjhehKRKOUyYtCwVZYTaTS0Uq4LqY9R4vUoz7E+s3iw24QbqrlHK0oqS1MpOOxPx+znUiDIcx96dRt2PHI7iN7Tcb1FBUvZu1OrBY9vWUX+vTJi+57D+B43OHcZCVtHZuQCpTd1lF5hr4gg72VG/heOGh1EhCM3F5Z+D5/2GUU1mj9uRDlKBTYKUF0JkGOBKCQEsKqEY3X0QQxGiJSnuUhseoOhu1w6g1ps4N7503eK0Qm025BYjoTimMptLozAAAjnxWopbWzESAOc8V8vg9MWX5ktb/bPbxcBp9VaB9IqGaiYi1/Bcl2ybmF2Koc9Fw4ghcn21ShxSdJr4imuKK9Hv4bjyMbVxL6b8zTB0I1BG8OBsRyUfHYJr6ZrURAEdbT16snRw40yfLRS9otuVCwGN6mqHES0y2o3c5jrOafD3gJqdZo7+fd7CccstvIpagR4LHuovzNggjK9jrtew6scN4Knbd2f1Nd9MGQCCw8WOGZh8iFU1F1RaxI9zIO4S70SdubNawMq0ZNGrJZNyxw9ek4+03jvEFUjwtP0c/jdZhHaVwXUp/DiKYJYf5gC094Waqtixsd44ck+E3bg+Hlw9gYiWklx8yZsTaraTnMqgvoVYbWZvjdUbwe03B7xvUbbuyDh6xYSHNID6bx6tSm4Sx45EeRkKK5aHCtOK2e9mtXB/xafF2HeYqM/kcQ4ciU8upLMtno/R+n0+gI9ZZePD1RmAVpdkn7ZRGFf99TBOEedXb3YYngblvAyN6zjmEa2Wq9GmEoVMfTGIIDJm9hIByyf1QnxY3HvWwmG6fcZunQh4D5YMwDnROUTc5d8cFJOIOZxcGhtR1nhhAADzLqbREDURHJdC9LWxKNKo11KBJggWkb7LnVBwexzatVzRSY40GGXNLi9pcwD8Mgud3hHDnnVmnDK6JNau5jTHaYXkNqw4B+W1p3aGCJHJNYjHVmktcXtI1acwjwSMLh31ab/wCI0MotL8r3xdxAIY0m7jyUbE4l9RxdUc57jEucS4mAAJJvoAPBUEEvqkq62JjWVWfZMQ7KxxmhVP8AcVTxP+G6wcN1nblRwhCWcMyoMZZWP43Bvo1HU6jS17CWuB3EfLmtj0C2ts7DNdUxjatSoDDKTAMsRqXE8dyq6n9twmbXEYRgzcauGFg7m6nofykcFnFsKbe+63NiRS22Z0zbnphc4FmFotoM3HV3ussLjtu1apl7yZ+tAq2EatmZKkLLyilEEaxi32dtBr6f2fEH+HJNOpqaDzqRxpn8TfEX1hYzBupPLHiCOFwQdHNO8EXBUcKzwtYVmCi89pv3Lzu/ynH2Tu4HvU6yO1tx9/ce8yp7lcEpBzCCQRBBgg7iEQXQiLFBGESMJ0KGpuz9omkSIDmPEVKZ9V4+RGocLgqEjWcVJUwJtO0Tsdgg2H0yXUneqTq072PG5w9+oUUJ3CYrJIIzNdZ7dxHyI3FKxGHywWmWu9U/I8CEYNrqs0knqhASgkBLC6Uc7G8RoghidESjidorDY7d0bxM0mj4aTxutNSrHQbyI8Jju3rHdGPU0OkfsR4LVYKgW3N487r82xdJuj7bEilFGp2ZUlpad1+9YXpBgxmNoW92YJaTpu8d6x+3i4udvE66G2q9uv8AXg2eRhP5kkjnO1aEblm8QbrV7aqLN0sG6rWbTYJc9waPEq+A9LYuMtR/pW3s4Vx1dhac/wApcB7gFmqi03TjENOK6tl20GMoNPHqxf8A1ErONpFxgb109HjUEc+K7kxvB4k06tOoNWPY8fyuB+Sk9NMKKePxDRp1hcO58P8A/JbJvowczCddUnMW5g3gCJE84WI23in1qz31Y6wwCQIBygNFhyAVEvmKS5NeVeot9Su8rMNh87w3iYXW8H6OjQwgqgBxfTvrcOEwI8BG8rkdCtkcHcCuqbJ9JbKuEbh6znU3ABocG5g5m4WuHc4IK78Kk9fycs7rQ5ttXB9XVymIO4bp4dyr2ktMjUc/E6K56Q4QsxT2EEFjoLTrJuAYVVisI5h7QLTGjgQSO46JXT22GVrc0PR2s7E0sVhnnM51LrqJN3dZh+1lG8BzC8QsvE/X1uV30OxXVbQw7t3WsY7fZ/YcPJxUHbGD6rEVaX+HVqNH8riB7gFzwWXFlHmk/R+haTuCfgM4oZ3uLQCGjVjS0Q2Gh+XdNiZ3uTz8U19GlS6trXMe+asxma8tjPb8Jm86HTidajUDG1Qzq6dQdUC0w1+QND5E7yATNpTzsOyhUrU67esc0FlMsd2Q8OHa/M0gOHiuiiJWVKcEiQYJEjQwdUSXl+u5AD5o0CyVsfabsPXZVZctN2nRzTZzDyLSQpPSXZbaNaad6NVorUT/AJb7gd7TLT3KsyrQUP7Rs57NX4N3WM49RVMVG9zXw7xUMRZJKfg/T8+ZWDzRcfFepnQjhHCELpohYUI0qEIRoFhAJQQhGAmoFk2s7rW5vxsHb/M0aO7xoVDTlGoWuBG76IS8RSAMt9V1xy4jwQisuhm71GUoIQjVUhAI0IRpqFsAUjDVolrrtOvI7nDmmEYRqwXQ9UpZTHkdxG4ognaRzDKdfwn5dxTRVIvgxJIaxBsjSMQbIKOJ2isFod06LYYChNSRo0NETJ0J4gREc+S3GyMKHU8xIk662WL6OYb+CC4k9+5bDo9TJJ1gb93gvgOj1PpGXLe59X0p/Luy6w7clM30k3WE6QVwxxNoM6LW7exhYwBvAz8v3WKrbIr4mQG5W+2+wH7r2OkcMKK2OHo6pOcnuYzbtN0F2WBpO5P9Q3ZlA1nwcVVbFJmvVNcPXPOFP6e7VZTw7cLSqNqEeuW+1371zXE4lzozOLoAaCTNmiAO6Ar4eCqoliYrbsZrVCSSdTco8BiQyo1x3FMvKXgNn1K9VtKk0ue4wAPrRdqVHId6HTGjitnyy5awNe0RLTEacDFiuDbYcOtcdBJ+Oi0fS3FtwdBuAoODnAh+KqD8VTcwcmrDvcTzS4UHLrPbgNOSjoNOU3YOCNXFUKYHr1aY8M4k+QKhn6/da/0f4UUzWxzx2MJTcWk/irVBlY3wk+5Wxnlw214fXgTw1ckRdpbaaza9bEFoe1uIPZOhDDER/Km+mO36eKqh9NpaL2IAidwgmyoC4km9ySZ0knWTuRT4a6cxuG5PDDyxUeSFlO23zJGyR/aKUbqtON09tsGPEKw6bD/5HFR/jP8AOUfQ7A9btDDsj+9Y7cbMIe6SOTUx0kxIqYzEPBs6tVI/rIEeEJKvH/583/Q9/K8fQj18LUa0MqPDRkFdjSZB6xrSAImHFpBgxokYKuxragfTzl7MrCT6jswJcOJgQpuzfs/2fEdb99FPqJzQBJzxltmiIDrJn7a04YUurGcVC8VAG5spaAWG0kS0nXeuiiNjOINLqqYYHdZ2zVc7Q9rsBvLL4ySo2VT8S2iadHqs/WFpFcOiM+fs5Dwywm8fgnUarqbyM7DBykOEzeHDVGgWRHD6+aueiGIDcWxrvUrB1B/NtUR/uyqqLdY8/Pf5oUnlrg4aghw/lM/JJiYeeDjzGhPLJMGLwpp1H03asc5p72kj5JqFoenFEDGOcNKrWVR/OwT7wVQQthPPBS7jYiyyaAAjhGAlAK6RJsTCOEqEcJqFsTCfw9wWcbjkf+U3CNqzjYExOVHCkYhkw4fi1796ZhMtQMKEISoRwmoWxMJQCEI01AsAKeqHMM28et8imEqlVynloRyQkFEeuUErHU8p5G4PJBc03bLxWh6V6N7FnDtl7YIExr3clrG1GU2SSAGgAnu5fWqyfRZgNFsQLAk8BvUfpP0ibGRh7LZ5yePNfK4E44VyjGvU9qUXitJvQn7Y6aUaclrMzt06LmnSrpzXry0vys9hlh4xqm9sbVDgQSsfjcRJK7MLPPWQmJljohFfEyoj3Kds3YVfEuijSe/mBYd7jYLb4H0b4fCsFXamIYwC/UsMk8idT4LtjFI5JNsxewejNfG1Ayiwn2nGzWjiStVtTaWH2RSdQwrhVxbxFWvup8WsPFMdJPSaOrOH2fTGGoaFws94+S57UqTcmSqZM2+wmbLsFVqFxJJkkySU0e/mlTdKw2HdUcGMBc5xAa0CZOi6EiQvZmz316rKVIEvecoAF7/L4XWx6d4hmEoUtm0jm6v+JiXD8VUizZ4N/bgrijQp7CwpqPyvx9ZsMaIPUtI1PP4rmeJrOc9znnM4y5zjqc2+9zqppfElfBflj3kVcWNFp0IMt15Cd43XPvRu8I0HAb/MShl3anfF+diOSdwuGNR4YwZi9wa0TeSbW3roJGx9HeG6mnisc7TD0nNpnjVqCBH1+JYou3777997rofTpzMFgaGzqZBfHXYggi7yLAn5cgsVsmrUzubTYKrqjOrILS4gOI09k2F1DCVuWJz8kUm6qPLzJVHaVPDPqChFZlWk1maq3K5pIaXFo3Xkd3moOGoVQ01mAhrSaZeLAF7SC3xaT4FStibTGGrvc+k2p2KtMtMdkvBbmEyJB0SRgKzqD67GuGH6zISCA3NExE3hpF4gZhxVyQml1H2V0h32jrAWmeyKYHxJJ8grvZ/QSrVwbsWTIvA1Lo1MlV79jMGAbiM5L3VSwtaLUwAYzTck27pCc2d0yr0aDqDXfw3bjeJ1haSbXVCqXaKSrSAP1oU3l/fwTtR83P8A6SCPgnoSzRdM2yzCP9rCsH9P/tZpavpoIoYEbxhx/wCKyqjgLqLx8ymL2gwlAJISwulEGHCOEYRqlCWJhHCNGjQLJGGGZrm+I7wo8J3D1MrgeaXi6cPPO48VktTN6EeEcI0aehbEwiKUSkEoMKCJSCUZKbc5SbKJDxOdmXeLju3hBRXVIuEFxz3OmOx3TDVnDB2cRbcSOCx+0qzsxufMokF4nGP0PSj2H9SixbzxKk9F6LX1hmaHfqAPxQQXZhnPM6niXmnQOQlkC2Xs/BcR2xinvrPL3ucZN3EuPvRIK6JsgOKbcUaCohBslbv0UtHXVDF2tsd47juQQQn2WGO5mOleIc7GVS5zndsi5JsNNVUoIKi2FYJWp9HA/t7OQcRyMahBBLPss0d0V/S6qXY2uSSTnNySdFadA6zv7Vc3otm5vDxCNBFdk3EzOKP8R3erttU/9MiTHWVDEmJ7N4QQWfZMtyhznSTFreCOmbhBBUWwgHm5SZQQRMaPpk4xh7/3Lfks1KCClh9kpPcMFLBQQVkTYZclByJBMAPMhmKCCIAZipGKeezc6IIIWAYzHihmPFBBa2EIuKQXI0ELMhBKSSggkY4h6CCCmxk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data:image/jpeg;base64,/9j/4AAQSkZJRgABAQAAAQABAAD/2wCEAAkGBhQSEBUUEhQVFBUUFRQUFBQUGBUVFxUVFBQVGBUVFxQXHiYeGBkjGRQUHy8gIycpLCwtFR4xNTAqNSYrLCkBCQoKDgwOGg8PGiwkHyQsLCwsKiksLCwsLCwsLCwsKSwpLCwsLCwsLCwpKSwsKiksLCwpKiwsLCwsLCwsLCwpKf/AABEIAKIBNwMBIgACEQEDEQH/xAAcAAAABwEBAAAAAAAAAAAAAAAAAQIDBAUGBwj/xABEEAABAwIDBAYHBgMHBAMAAAABAAIRAyEEEjEFQVFhBhMicYGRBzJSobHB8BQzQmJy0SOCkiRDU2OisuEVo8LxJXOT/8QAGwEAAwEBAQEBAAAAAAAAAAAAAQIDAAQFBgf/xAAwEQACAgAEAggGAgMAAAAAAAAAAQIRAxIhMUFRBCIyYYGxwdETI3GRofBC4RQkgv/aAAwDAQACEQMRAD8A4agggsYCCCCxgIIILGAgggsYCCCCxgIIwEeQrGChEjQlYwSMBHmRtesY2PQX0dvx5c6ctNkSd5J0A8lZdKvRn9mbLSYWi9DvTKjQY+lVIaXEOaTAkxBbJtwVt6R+k9F1Mw4XGkifJdEFFx1RKTdnBa1LK4g7khWOJpZznd2Q4mOJvrHBQ3sAMX+P7KBQaRwl5Bx85QFI7r9xBWMIyo8iMtI1sjRMJyo8iXH1uQDR9fBagWIFNDInHQhk57/oo0axvq0WVO9WgtQLFUqSn0MKo1OxuJ04qfh3RH1bvTJAsmYXZ4KvsBsNrrEKqw7rxeeCusBjssLSi60MpcywpdEhqBI48O9TqXRFsxYXUvAbZZ+KQeI1/wCVosDtFjhBLSD7UtPhC83GxsRdV6HVhwi9SPsj0c0ngEm+8HXwCu2+jKhGinbOrMAGUk+LTHiVeMxQiZ8y1UwpWtRZrU5n0q9HNOnTzNkXGnegtl0kxFN1Eyc0EWm2vggmbfBmR5FQSw1DIrkxCFkrKiyrGCgc0MvNCEFjB9X3eaBpngUSAKxgoQhOdYe/vv8AFDON48rLGG4QCdytO8jvHzH7IdQd1+6/u1WMIznijzch8PgiIQhGjB25j3o+r4EeNvjZJhGtQLHGlzeI+Hmrro70cr46pkp3Au5x0aP35KjpmDa3cu7+hFlM4appnzjNpMZRl94cmS5izdLQxO2vRdXpsz5s0DSIAA3BYTG0C10EQQBIXq/bNNopumIyn4Lzf0zwwGJcGCYF4TNInBu6ZmIRwlQhCFFLA15G8pWfiAfd8EUI4RygsOGniPI/slCjwIPuPkYSIRwtlNmA5hGoI77IwlsqkaG3DUeRslhzTq2Obbe42+CNMGg1bu1/4SmNt8DzTn2cH1XA8j2T77e9JfTLbEEcjZMqYHYAYHOb8dylMdHramDMyIcJm2+/xUWfr6704XBztzRbSbc4J8U2UWy0oVB5A3mJvaJ+Cn4euY05zxCoDW3zfkItGtu4KWzF2AmRHkb2vuvu4pqFs09HGCJ0MCAN+4ze3FSKWMI9UrM4THQbiRcQZ3gibcNfBbvCdHQdn/aWvaXX7B5buSTEw4SXXQ8JST6o3Q2xVZEPPHsnTkpNTpFWdo9x7ysvVxhEgHs2JFucfNF9uDSRObUAiRfjcaKX+Fhchv8AImXuP6S1ergneO/zQWYxuNGTUzOm6EEr6LhrRIZY0mZNrBz8v+UfVjj7k+2jZEaSjZWhjqhxHv8A2STR5jz/AHT5ppBYjYBo4c8J7r/BNOZGtk+WIZ3DefrkmtmI0IJ81OIafCP9sIjkO5ze6HDyMfFGwUMoJ77PPquaeR7J/wBVvek1KTm+sCO8IpoFMQgggiAcFc77jg6/xR5mnUFvNtx5H900jWoNjv2Yn1SHchr/AEm/lKaLYsUFf9Hth1cUd3VNIBe8F1zADWR2i64sDvCGqNoyhWj6J9JsRhX5sOHOOhaAXBw4EBbOn0TwWCYKlcCdwfFR5PAN9UeR71peiOGOMYX0qIp0AS1jn9p1QjXK31Q0cb3tuQlNRVsyhm0M9tD0kYutSyjCVGneYeQfDLOvNc42lRrueX1KdQEmSSxw+S7N0h6NVWyW1HN/T2fc2Fzvbu08XS7HXOjcYYHd3WBub3oRxlI3wcpkvtB/EA7v1/qF0YY06HKeDrj+ofMIVsUajiajnF28uJcfMp/AbKqVnFtJuYgFx0FgCdTvtoqKgOyPUw7m3ItuIuD3EWSAE617mEi7To4HlqC0/Ap0VGO9YZT7TNPFh+RHcn1W4mjI0I4T78GQMwhzfabeO8at8QmoTpp7CtNBQjhBKhPQliYT1Ou4CJkeybjyKQhCOVPcGZoeBY7UFh4jtN8jceZ7kH4MgSIc32m3A797fEBNQnKby0yCQRvFj5rZGtg5k9xuEoE6KSK7Xeu2/tsgHxb6rvceaN2BMSwh7Rc5dR+pmo77jmipV2tAVew5RMZGPd2CQ45YJE2J74Gh5KfiNpOpOdTpVS6lNnXAI45SqUKXh8SIyvzFgzFoB0c5sTfmGzyCplJ2PYqqadX1mvgzmb2mnfv1HepGDwNStTqVGQRTguaLGDNwOAhV1ShABkGbwNRfQ8CpOJoNaB1b8wIbIIymSLiJMgERPcmoFjWP6xzOsy9mcuYCG5gBa1pi6NRq1VwblJOUkEi8SNDHG580ahNalYPQsqeyH5Zj4JirgHjVp8itbhdjEsaI1CZ2hsIt0C+f+PrR7PwdDHVaRGoI+uaZhXVfDPbvcPEqDUed8HvAPviV0xm2QlCiA5o+vr6hNFinuc3ez+kke4yE2aDDo4jk4W82z8FRT5k8pAcxIycFOfgngSBmHFkOjy08VFJ+v+VSMk9hWmhhzISqddzdCQOG7xBsUq3xtw4cd6TUZfSLnj87+afRiixWYfWZHNlv9Jt5QlDB5vu3B35fVd/SdfAlRy1EtXIN8xT2EGCCCNQbEeCJSaePMQ8Co3g+8fpcO03wMJYwzH/duyu9ioQJ/TUs0+MHvQzVubLexDXb+jeCZT6tjRZlFzm83ZmNc7vDXH/9SuJ1aJaS1wLSNQRB8it50Q6YtyspVX9XUp/dVTobRDptcdkgwCIuCAUz1Agun1Oo7Fw6csNycI3x4z7l3voRg2NwGGFOMvU09OOUZv8AVK5ptfH4R1MfbC2mdWkEunnTyjN4EDxTOwvSrh8G3q6dSq9gNpp2/wBwPu8FKcU6Hi6OpdJKMMK4V06aLrfn0jMxwyUCxzj+AuyO8GvgnwlZXavQ7EYl3aysE8ZPkAoqHWtDuWhyx1HM+O6V2TYuzhR2YRkDHCmapMX61oljidS6YHiRpZRdk9CsNhnB1V4qVBcNib8qbZPibdykdIOkbKTQapyNBDmUpBe9zbtLgDEAwQ0EiQCTaB1LkRML6QsI1mKlojO2XDmHEfAAeCzCmbY2q7EVjUdabNGuVo0E7957yVDXRHREXuOUqhaZaSCN4MHzUkYhj/vGwfbYAP6mWB8IPeoYSgEXFMCk0SK2CLRmEPZ7bbgcnDVp5EBMpdCu5hlpLTy4cDxHIqUHU6usUn+0Aerd3tF2d4kcgtco76o1KWxDRpzE4V1Mw4RIkGxDhxa4WcOYTarFpq0Taa3DCMIgjCdChpTHkGQSCNCLEdxSUYRATBiWv+9F/wDEYAHfzNsHe48yirYEtGYEPZ7bdBycNWnkY8VFT2HxDmGWkg6W3jgRoRyKXI49j7cP6DmT7X3ELU4fovVq4P7SA3LTEdmGkxeTAub6lUg6urwpP/7TvnTPm39Km09uYihSdhySGOuWnQg7wd4PELSlKSqOj7zKKWr1RX18Q11TNXzPBAuCM2gjVEomLfN0EJrUMHoegti9Gf4Icb2AEKNtPZRbaPctj0WeDh2gawExtrBXPZsdCD8l81j9Hio5onuYOO3KpHI9r4EjUA+A+SymOotBuyP0kj3GV1Hauz2mR/ysRtnZd4aQd8SAfIx7lyYGIk6eh040LVoyzsOw6Pjk8Ee9s/JMVsA8CYke02HDzbp4qXisMWmHAg8CIUUOLTLSQeIMHzC9SLe6Z5zS4ohXBkGDxFj5pbsZP3jRU5mzv6xfzlTHYsO+9YHfmbDH+YEO8R4pp2zM96Lus/JGWoP5Pxfyk+CfMv5L9+oKf8SKcIx/3b4PsVIb5P8AVPjlUSvScx0OBaeDhfl4JT2p6jtFzRkcBUp+w+4H6Tqw9x81VWttRNHuRAbfXilObqTAEkc+6JnxUz/prat8OSTvoujrBxyEWqDug8t6gB2gdMAmwib6/BUjJMVxaA5sa7rIk4HyZtHrFvqi02EcviibTl2VsX0kgDxJMe9MKSaG0TAZUAqMGgdYt/Q/VvdcclY7P2AKzh1TszTqHCHs5EaGdxGvAaKlpNkrsHou2E11BxIu50zvhkRHGCXW4FTksuqHTvRmYPRvKBbdv4d6r8dsWNy7nV6KDLMT3aFZna/RsCbJLa3GpM4pWoljuEXB4eK0eF6f1m0stRvXOGj6j3mRwc0yCeaX0i2Plkwsq4QjF0xWi6xfTjEvGVpbSbwptA95n3Kup7VJtWHXNJntE52k6llS5aeVwd4Ve7VCV0OKaokm0WNfZ3ZNSk7rKY9a0Pp//YzcPzCWniNFDCPC4l1Nwcxxa4aEe8cxy3q6oYRmJ9QNpVvY9WnVP5J+7f8AlPZO6NEFJw7W3P39wuKltvyKqnST7aKlDBlpIcCCDBBBBBG4jcn6eEJXSiDIBpJBpKzq0IUKq1MKHhsYWDKQH0yZNN2k8WkXY7mPenKmzg8F1AlwAl1M/eMG8wPXb+YeIChOKJlctILSQQZBBgg8QRopuNO46P8AA6lwkJCUFYCqzEeuW0qu6ppTqH/MA9R35xbiBqoWJwzqbi17S1w1B9x5g8RYp4YlunoxZQrVbCEYSZRgqtkqFhGEgFKBToViwpmGx8NyPHWU/ZJgtnex2rD7jvBUIJQRcVJUwKTjsScds/sZ6RzstNoeydA9o/3CQeWiCiurObdpLTxBIPmEFzTWInV39Toi4NWeneieanQbOhAK0Dg17eIVF0Vw5OHbu0Mn4K/o0soheRhKS04HoTa34mO25gsgJNzuHFc023QuSV1zpRRi4G74LnW1yw2ePFuvloV5uMsmJod+H1oWYSriXNtMt9lwzN8jp4KM+nSf/lO5y6mfH1me8dytdqbOLRmbD2e03ceDhq096pKrV0wyyVxOadp0yPjcE6mYeIm4NiHDi1wsR3KE62itsPjywZXAPpnWm7TvadWO5j3pvH7MGTraJL6UgOn16Tjo2oBx3OFjyNlZTadSJuN6xI325lW2IBnQVmjtj9Y/vB39rnuULaOzHUoJhzHXZUbdjxyO4jeDcJLwpGA2maUtc0VKT/vKTtD+Zp/C8bnD3iyrTjrH7e37QtqWkvuVeYgyLEXCtaeLp4ns1yGVfw4jc47hWA1/WLjfKb2tskUw2rSJfQqEhjzq1w1p1APVePIi4VWqaYitfv7yE1g6ZJxuCfRqZHjK4QdxBBuHAizmnUEWKVhsOHw3NTaXAuzucRlyh/YJ0BMDdqW3ElTtm7RZUYMPiTDP7qrq6g4+91InVu7UX1gbQ2fUw9UseIc2CCLgg3a5p3tIggoxm7yy38zSjpa2HMISQJnIHcLAuib8YHuXdPRHXY6kaLiA9jhUYQQZa9rZEjgR74XCn4iRmBIBILmE3L8vaeGgAASTHCYWs6N9IDg3gi7gQQ4OBpuYRcQB2gTvBtB3izvVCLRnps0oFwO8WWc27Ujc7wn9lXbE9I1CswRUyP303kf6XGzh705tPbsg9pkbrj5KbKI5r0xpkz2Hd7p+a5tiWwSug9M9vNMgvBPBv0Fgdt4N9J4DoIe0PY9pzMex2jmu3jdyIhCO9MD20K9xugCkqRg8MXuAAXSiI9hMMSrihguSutjdFXuAhpPgr92w2UBNRwaeG9dEYcyLkVmEois0NrmHAQytqQNzau9zeDtRzFkzjdnmk4teII8iDoQdCDuITe0eklJkhl+aq29KRVHU4gkU79XUF3UCd4H4qfFviL6pJrC1jquXt7DpfE335+43jsW0c1UVsTKG1MI+lUyvgyA5rmmWvafVex29p4qJKyxFJWgOGXRjhehKRKOUyYtCwVZYTaTS0Uq4LqY9R4vUoz7E+s3iw24QbqrlHK0oqS1MpOOxPx+znUiDIcx96dRt2PHI7iN7Tcb1FBUvZu1OrBY9vWUX+vTJi+57D+B43OHcZCVtHZuQCpTd1lF5hr4gg72VG/heOGh1EhCM3F5Z+D5/2GUU1mj9uRDlKBTYKUF0JkGOBKCQEsKqEY3X0QQxGiJSnuUhseoOhu1w6g1ps4N7503eK0Qm025BYjoTimMptLozAAAjnxWopbWzESAOc8V8vg9MWX5ktb/bPbxcBp9VaB9IqGaiYi1/Bcl2ybmF2Koc9Fw4ghcn21ShxSdJr4imuKK9Hv4bjyMbVxL6b8zTB0I1BG8OBsRyUfHYJr6ZrURAEdbT16snRw40yfLRS9otuVCwGN6mqHES0y2o3c5jrOafD3gJqdZo7+fd7CccstvIpagR4LHuovzNggjK9jrtew6scN4Knbd2f1Nd9MGQCCw8WOGZh8iFU1F1RaxI9zIO4S70SdubNawMq0ZNGrJZNyxw9ek4+03jvEFUjwtP0c/jdZhHaVwXUp/DiKYJYf5gC094Waqtixsd44ck+E3bg+Hlw9gYiWklx8yZsTaraTnMqgvoVYbWZvjdUbwe03B7xvUbbuyDh6xYSHNID6bx6tSm4Sx45EeRkKK5aHCtOK2e9mtXB/xafF2HeYqM/kcQ4ciU8upLMtno/R+n0+gI9ZZePD1RmAVpdkn7ZRGFf99TBOEedXb3YYngblvAyN6zjmEa2Wq9GmEoVMfTGIIDJm9hIByyf1QnxY3HvWwmG6fcZunQh4D5YMwDnROUTc5d8cFJOIOZxcGhtR1nhhAADzLqbREDURHJdC9LWxKNKo11KBJggWkb7LnVBwexzatVzRSY40GGXNLi9pcwD8Mgud3hHDnnVmnDK6JNau5jTHaYXkNqw4B+W1p3aGCJHJNYjHVmktcXtI1acwjwSMLh31ab/wCI0MotL8r3xdxAIY0m7jyUbE4l9RxdUc57jEucS4mAAJJvoAPBUEEvqkq62JjWVWfZMQ7KxxmhVP8AcVTxP+G6wcN1nblRwhCWcMyoMZZWP43Bvo1HU6jS17CWuB3EfLmtj0C2ts7DNdUxjatSoDDKTAMsRqXE8dyq6n9twmbXEYRgzcauGFg7m6nofykcFnFsKbe+63NiRS22Z0zbnphc4FmFotoM3HV3ussLjtu1apl7yZ+tAq2EatmZKkLLyilEEaxi32dtBr6f2fEH+HJNOpqaDzqRxpn8TfEX1hYzBupPLHiCOFwQdHNO8EXBUcKzwtYVmCi89pv3Lzu/ynH2Tu4HvU6yO1tx9/ce8yp7lcEpBzCCQRBBgg7iEQXQiLFBGESMJ0KGpuz9omkSIDmPEVKZ9V4+RGocLgqEjWcVJUwJtO0Tsdgg2H0yXUneqTq072PG5w9+oUUJ3CYrJIIzNdZ7dxHyI3FKxGHywWmWu9U/I8CEYNrqs0knqhASgkBLC6Uc7G8RoghidESjidorDY7d0bxM0mj4aTxutNSrHQbyI8Jju3rHdGPU0OkfsR4LVYKgW3N487r82xdJuj7bEilFGp2ZUlpad1+9YXpBgxmNoW92YJaTpu8d6x+3i4udvE66G2q9uv8AXg2eRhP5kkjnO1aEblm8QbrV7aqLN0sG6rWbTYJc9waPEq+A9LYuMtR/pW3s4Vx1dhac/wApcB7gFmqi03TjENOK6tl20GMoNPHqxf8A1ErONpFxgb109HjUEc+K7kxvB4k06tOoNWPY8fyuB+Sk9NMKKePxDRp1hcO58P8A/JbJvowczCddUnMW5g3gCJE84WI23in1qz31Y6wwCQIBygNFhyAVEvmKS5NeVeot9Su8rMNh87w3iYXW8H6OjQwgqgBxfTvrcOEwI8BG8rkdCtkcHcCuqbJ9JbKuEbh6znU3ABocG5g5m4WuHc4IK78Kk9fycs7rQ5ttXB9XVymIO4bp4dyr2ktMjUc/E6K56Q4QsxT2EEFjoLTrJuAYVVisI5h7QLTGjgQSO46JXT22GVrc0PR2s7E0sVhnnM51LrqJN3dZh+1lG8BzC8QsvE/X1uV30OxXVbQw7t3WsY7fZ/YcPJxUHbGD6rEVaX+HVqNH8riB7gFzwWXFlHmk/R+haTuCfgM4oZ3uLQCGjVjS0Q2Gh+XdNiZ3uTz8U19GlS6trXMe+asxma8tjPb8Jm86HTidajUDG1Qzq6dQdUC0w1+QND5E7yATNpTzsOyhUrU67esc0FlMsd2Q8OHa/M0gOHiuiiJWVKcEiQYJEjQwdUSXl+u5AD5o0CyVsfabsPXZVZctN2nRzTZzDyLSQpPSXZbaNaad6NVorUT/AJb7gd7TLT3KsyrQUP7Rs57NX4N3WM49RVMVG9zXw7xUMRZJKfg/T8+ZWDzRcfFepnQjhHCELpohYUI0qEIRoFhAJQQhGAmoFk2s7rW5vxsHb/M0aO7xoVDTlGoWuBG76IS8RSAMt9V1xy4jwQisuhm71GUoIQjVUhAI0IRpqFsAUjDVolrrtOvI7nDmmEYRqwXQ9UpZTHkdxG4ognaRzDKdfwn5dxTRVIvgxJIaxBsjSMQbIKOJ2isFod06LYYChNSRo0NETJ0J4gREc+S3GyMKHU8xIk662WL6OYb+CC4k9+5bDo9TJJ1gb93gvgOj1PpGXLe59X0p/Luy6w7clM30k3WE6QVwxxNoM6LW7exhYwBvAz8v3WKrbIr4mQG5W+2+wH7r2OkcMKK2OHo6pOcnuYzbtN0F2WBpO5P9Q3ZlA1nwcVVbFJmvVNcPXPOFP6e7VZTw7cLSqNqEeuW+1371zXE4lzozOLoAaCTNmiAO6Ar4eCqoliYrbsZrVCSSdTco8BiQyo1x3FMvKXgNn1K9VtKk0ue4wAPrRdqVHId6HTGjitnyy5awNe0RLTEacDFiuDbYcOtcdBJ+Oi0fS3FtwdBuAoODnAh+KqD8VTcwcmrDvcTzS4UHLrPbgNOSjoNOU3YOCNXFUKYHr1aY8M4k+QKhn6/da/0f4UUzWxzx2MJTcWk/irVBlY3wk+5Wxnlw214fXgTw1ckRdpbaaza9bEFoe1uIPZOhDDER/Km+mO36eKqh9NpaL2IAidwgmyoC4km9ySZ0knWTuRT4a6cxuG5PDDyxUeSFlO23zJGyR/aKUbqtON09tsGPEKw6bD/5HFR/jP8AOUfQ7A9btDDsj+9Y7cbMIe6SOTUx0kxIqYzEPBs6tVI/rIEeEJKvH/583/Q9/K8fQj18LUa0MqPDRkFdjSZB6xrSAImHFpBgxokYKuxragfTzl7MrCT6jswJcOJgQpuzfs/2fEdb99FPqJzQBJzxltmiIDrJn7a04YUurGcVC8VAG5spaAWG0kS0nXeuiiNjOINLqqYYHdZ2zVc7Q9rsBvLL4ySo2VT8S2iadHqs/WFpFcOiM+fs5Dwywm8fgnUarqbyM7DBykOEzeHDVGgWRHD6+aueiGIDcWxrvUrB1B/NtUR/uyqqLdY8/Pf5oUnlrg4aghw/lM/JJiYeeDjzGhPLJMGLwpp1H03asc5p72kj5JqFoenFEDGOcNKrWVR/OwT7wVQQthPPBS7jYiyyaAAjhGAlAK6RJsTCOEqEcJqFsTCfw9wWcbjkf+U3CNqzjYExOVHCkYhkw4fi1796ZhMtQMKEISoRwmoWxMJQCEI01AsAKeqHMM28et8imEqlVynloRyQkFEeuUErHU8p5G4PJBc03bLxWh6V6N7FnDtl7YIExr3clrG1GU2SSAGgAnu5fWqyfRZgNFsQLAk8BvUfpP0ibGRh7LZ5yePNfK4E44VyjGvU9qUXitJvQn7Y6aUaclrMzt06LmnSrpzXry0vys9hlh4xqm9sbVDgQSsfjcRJK7MLPPWQmJljohFfEyoj3Kds3YVfEuijSe/mBYd7jYLb4H0b4fCsFXamIYwC/UsMk8idT4LtjFI5JNsxewejNfG1Ayiwn2nGzWjiStVtTaWH2RSdQwrhVxbxFWvup8WsPFMdJPSaOrOH2fTGGoaFws94+S57UqTcmSqZM2+wmbLsFVqFxJJkkySU0e/mlTdKw2HdUcGMBc5xAa0CZOi6EiQvZmz316rKVIEvecoAF7/L4XWx6d4hmEoUtm0jm6v+JiXD8VUizZ4N/bgrijQp7CwpqPyvx9ZsMaIPUtI1PP4rmeJrOc9znnM4y5zjqc2+9zqppfElfBflj3kVcWNFp0IMt15Cd43XPvRu8I0HAb/MShl3anfF+diOSdwuGNR4YwZi9wa0TeSbW3roJGx9HeG6mnisc7TD0nNpnjVqCBH1+JYou3777997rofTpzMFgaGzqZBfHXYggi7yLAn5cgsVsmrUzubTYKrqjOrILS4gOI09k2F1DCVuWJz8kUm6qPLzJVHaVPDPqChFZlWk1maq3K5pIaXFo3Xkd3moOGoVQ01mAhrSaZeLAF7SC3xaT4FStibTGGrvc+k2p2KtMtMdkvBbmEyJB0SRgKzqD67GuGH6zISCA3NExE3hpF4gZhxVyQml1H2V0h32jrAWmeyKYHxJJ8grvZ/QSrVwbsWTIvA1Lo1MlV79jMGAbiM5L3VSwtaLUwAYzTck27pCc2d0yr0aDqDXfw3bjeJ1haSbXVCqXaKSrSAP1oU3l/fwTtR83P8A6SCPgnoSzRdM2yzCP9rCsH9P/tZpavpoIoYEbxhx/wCKyqjgLqLx8ymL2gwlAJISwulEGHCOEYRqlCWJhHCNGjQLJGGGZrm+I7wo8J3D1MrgeaXi6cPPO48VktTN6EeEcI0aehbEwiKUSkEoMKCJSCUZKbc5SbKJDxOdmXeLju3hBRXVIuEFxz3OmOx3TDVnDB2cRbcSOCx+0qzsxufMokF4nGP0PSj2H9SixbzxKk9F6LX1hmaHfqAPxQQXZhnPM6niXmnQOQlkC2Xs/BcR2xinvrPL3ucZN3EuPvRIK6JsgOKbcUaCohBslbv0UtHXVDF2tsd47juQQQn2WGO5mOleIc7GVS5zndsi5JsNNVUoIKi2FYJWp9HA/t7OQcRyMahBBLPss0d0V/S6qXY2uSSTnNySdFadA6zv7Vc3otm5vDxCNBFdk3EzOKP8R3erttU/9MiTHWVDEmJ7N4QQWfZMtyhznSTFreCOmbhBBUWwgHm5SZQQRMaPpk4xh7/3Lfks1KCClh9kpPcMFLBQQVkTYZclByJBMAPMhmKCCIAZipGKeezc6IIIWAYzHihmPFBBa2EIuKQXI0ELMhBKSSggkY4h6CCCmxk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data:image/jpeg;base64,/9j/4AAQSkZJRgABAQAAAQABAAD/2wCEAAkGBhQSEBUUEhQVFBUUFRQUFBQUGBUVFxUVFBQVGBUVFxQXHiYeGBkjGRQUHy8gIycpLCwtFR4xNTAqNSYrLCkBCQoKDgwOGg8PGiwkHyQsLCwsKiksLCwsLCwsLCwsKSwpLCwsLCwsLCwpKSwsKiksLCwpKiwsLCwsLCwsLCwpKf/AABEIAKIBNwMBIgACEQEDEQH/xAAcAAAABwEBAAAAAAAAAAAAAAAAAQIDBAUGBwj/xABEEAABAwIDBAYHBgMHBAMAAAABAAIRAyEEEjEFQVFhBhMicYGRBzJSobHB8BQzQmJy0SOCkiRDU2OisuEVo8LxJXOT/8QAGwEAAwEBAQEBAAAAAAAAAAAAAQIDAAQFBgf/xAAwEQACAgAEAggGAgMAAAAAAAAAAQIRAxIhMUFRBCIyYYGxwdETI3GRofBC4RQkgv/aAAwDAQACEQMRAD8A4agggsYCCCCxgIIILGAgggsYCCCCxgIIwEeQrGChEjQlYwSMBHmRtesY2PQX0dvx5c6ctNkSd5J0A8lZdKvRn9mbLSYWi9DvTKjQY+lVIaXEOaTAkxBbJtwVt6R+k9F1Mw4XGkifJdEFFx1RKTdnBa1LK4g7khWOJpZznd2Q4mOJvrHBQ3sAMX+P7KBQaRwl5Bx85QFI7r9xBWMIyo8iMtI1sjRMJyo8iXH1uQDR9fBagWIFNDInHQhk57/oo0axvq0WVO9WgtQLFUqSn0MKo1OxuJ04qfh3RH1bvTJAsmYXZ4KvsBsNrrEKqw7rxeeCusBjssLSi60MpcywpdEhqBI48O9TqXRFsxYXUvAbZZ+KQeI1/wCVosDtFjhBLSD7UtPhC83GxsRdV6HVhwi9SPsj0c0ngEm+8HXwCu2+jKhGinbOrMAGUk+LTHiVeMxQiZ8y1UwpWtRZrU5n0q9HNOnTzNkXGnegtl0kxFN1Eyc0EWm2vggmbfBmR5FQSw1DIrkxCFkrKiyrGCgc0MvNCEFjB9X3eaBpngUSAKxgoQhOdYe/vv8AFDON48rLGG4QCdytO8jvHzH7IdQd1+6/u1WMIznijzch8PgiIQhGjB25j3o+r4EeNvjZJhGtQLHGlzeI+Hmrro70cr46pkp3Au5x0aP35KjpmDa3cu7+hFlM4appnzjNpMZRl94cmS5izdLQxO2vRdXpsz5s0DSIAA3BYTG0C10EQQBIXq/bNNopumIyn4Lzf0zwwGJcGCYF4TNInBu6ZmIRwlQhCFFLA15G8pWfiAfd8EUI4RygsOGniPI/slCjwIPuPkYSIRwtlNmA5hGoI77IwlsqkaG3DUeRslhzTq2Obbe42+CNMGg1bu1/4SmNt8DzTn2cH1XA8j2T77e9JfTLbEEcjZMqYHYAYHOb8dylMdHramDMyIcJm2+/xUWfr6704XBztzRbSbc4J8U2UWy0oVB5A3mJvaJ+Cn4euY05zxCoDW3zfkItGtu4KWzF2AmRHkb2vuvu4pqFs09HGCJ0MCAN+4ze3FSKWMI9UrM4THQbiRcQZ3gibcNfBbvCdHQdn/aWvaXX7B5buSTEw4SXXQ8JST6o3Q2xVZEPPHsnTkpNTpFWdo9x7ysvVxhEgHs2JFucfNF9uDSRObUAiRfjcaKX+Fhchv8AImXuP6S1ergneO/zQWYxuNGTUzOm6EEr6LhrRIZY0mZNrBz8v+UfVjj7k+2jZEaSjZWhjqhxHv8A2STR5jz/AHT5ppBYjYBo4c8J7r/BNOZGtk+WIZ3DefrkmtmI0IJ81OIafCP9sIjkO5ze6HDyMfFGwUMoJ77PPquaeR7J/wBVvek1KTm+sCO8IpoFMQgggiAcFc77jg6/xR5mnUFvNtx5H900jWoNjv2Yn1SHchr/AEm/lKaLYsUFf9Hth1cUd3VNIBe8F1zADWR2i64sDvCGqNoyhWj6J9JsRhX5sOHOOhaAXBw4EBbOn0TwWCYKlcCdwfFR5PAN9UeR71peiOGOMYX0qIp0AS1jn9p1QjXK31Q0cb3tuQlNRVsyhm0M9tD0kYutSyjCVGneYeQfDLOvNc42lRrueX1KdQEmSSxw+S7N0h6NVWyW1HN/T2fc2Fzvbu08XS7HXOjcYYHd3WBub3oRxlI3wcpkvtB/EA7v1/qF0YY06HKeDrj+ofMIVsUajiajnF28uJcfMp/AbKqVnFtJuYgFx0FgCdTvtoqKgOyPUw7m3ItuIuD3EWSAE617mEi7To4HlqC0/Ap0VGO9YZT7TNPFh+RHcn1W4mjI0I4T78GQMwhzfabeO8at8QmoTpp7CtNBQjhBKhPQliYT1Ou4CJkeybjyKQhCOVPcGZoeBY7UFh4jtN8jceZ7kH4MgSIc32m3A797fEBNQnKby0yCQRvFj5rZGtg5k9xuEoE6KSK7Xeu2/tsgHxb6rvceaN2BMSwh7Rc5dR+pmo77jmipV2tAVew5RMZGPd2CQ45YJE2J74Gh5KfiNpOpOdTpVS6lNnXAI45SqUKXh8SIyvzFgzFoB0c5sTfmGzyCplJ2PYqqadX1mvgzmb2mnfv1HepGDwNStTqVGQRTguaLGDNwOAhV1ShABkGbwNRfQ8CpOJoNaB1b8wIbIIymSLiJMgERPcmoFjWP6xzOsy9mcuYCG5gBa1pi6NRq1VwblJOUkEi8SNDHG580ahNalYPQsqeyH5Zj4JirgHjVp8itbhdjEsaI1CZ2hsIt0C+f+PrR7PwdDHVaRGoI+uaZhXVfDPbvcPEqDUed8HvAPviV0xm2QlCiA5o+vr6hNFinuc3ez+kke4yE2aDDo4jk4W82z8FRT5k8pAcxIycFOfgngSBmHFkOjy08VFJ+v+VSMk9hWmhhzISqddzdCQOG7xBsUq3xtw4cd6TUZfSLnj87+afRiixWYfWZHNlv9Jt5QlDB5vu3B35fVd/SdfAlRy1EtXIN8xT2EGCCCNQbEeCJSaePMQ8Co3g+8fpcO03wMJYwzH/duyu9ioQJ/TUs0+MHvQzVubLexDXb+jeCZT6tjRZlFzm83ZmNc7vDXH/9SuJ1aJaS1wLSNQRB8it50Q6YtyspVX9XUp/dVTobRDptcdkgwCIuCAUz1Agun1Oo7Fw6csNycI3x4z7l3voRg2NwGGFOMvU09OOUZv8AVK5ptfH4R1MfbC2mdWkEunnTyjN4EDxTOwvSrh8G3q6dSq9gNpp2/wBwPu8FKcU6Hi6OpdJKMMK4V06aLrfn0jMxwyUCxzj+AuyO8GvgnwlZXavQ7EYl3aysE8ZPkAoqHWtDuWhyx1HM+O6V2TYuzhR2YRkDHCmapMX61oljidS6YHiRpZRdk9CsNhnB1V4qVBcNib8qbZPibdykdIOkbKTQapyNBDmUpBe9zbtLgDEAwQ0EiQCTaB1LkRML6QsI1mKlojO2XDmHEfAAeCzCmbY2q7EVjUdabNGuVo0E7957yVDXRHREXuOUqhaZaSCN4MHzUkYhj/vGwfbYAP6mWB8IPeoYSgEXFMCk0SK2CLRmEPZ7bbgcnDVp5EBMpdCu5hlpLTy4cDxHIqUHU6usUn+0Aerd3tF2d4kcgtco76o1KWxDRpzE4V1Mw4RIkGxDhxa4WcOYTarFpq0Taa3DCMIgjCdChpTHkGQSCNCLEdxSUYRATBiWv+9F/wDEYAHfzNsHe48yirYEtGYEPZ7bdBycNWnkY8VFT2HxDmGWkg6W3jgRoRyKXI49j7cP6DmT7X3ELU4fovVq4P7SA3LTEdmGkxeTAub6lUg6urwpP/7TvnTPm39Km09uYihSdhySGOuWnQg7wd4PELSlKSqOj7zKKWr1RX18Q11TNXzPBAuCM2gjVEomLfN0EJrUMHoegti9Gf4Icb2AEKNtPZRbaPctj0WeDh2gawExtrBXPZsdCD8l81j9Hio5onuYOO3KpHI9r4EjUA+A+SymOotBuyP0kj3GV1Hauz2mR/ysRtnZd4aQd8SAfIx7lyYGIk6eh040LVoyzsOw6Pjk8Ee9s/JMVsA8CYke02HDzbp4qXisMWmHAg8CIUUOLTLSQeIMHzC9SLe6Z5zS4ohXBkGDxFj5pbsZP3jRU5mzv6xfzlTHYsO+9YHfmbDH+YEO8R4pp2zM96Lus/JGWoP5Pxfyk+CfMv5L9+oKf8SKcIx/3b4PsVIb5P8AVPjlUSvScx0OBaeDhfl4JT2p6jtFzRkcBUp+w+4H6Tqw9x81VWttRNHuRAbfXilObqTAEkc+6JnxUz/prat8OSTvoujrBxyEWqDug8t6gB2gdMAmwib6/BUjJMVxaA5sa7rIk4HyZtHrFvqi02EcviibTl2VsX0kgDxJMe9MKSaG0TAZUAqMGgdYt/Q/VvdcclY7P2AKzh1TszTqHCHs5EaGdxGvAaKlpNkrsHou2E11BxIu50zvhkRHGCXW4FTksuqHTvRmYPRvKBbdv4d6r8dsWNy7nV6KDLMT3aFZna/RsCbJLa3GpM4pWoljuEXB4eK0eF6f1m0stRvXOGj6j3mRwc0yCeaX0i2Plkwsq4QjF0xWi6xfTjEvGVpbSbwptA95n3Kup7VJtWHXNJntE52k6llS5aeVwd4Ve7VCV0OKaokm0WNfZ3ZNSk7rKY9a0Pp//YzcPzCWniNFDCPC4l1Nwcxxa4aEe8cxy3q6oYRmJ9QNpVvY9WnVP5J+7f8AlPZO6NEFJw7W3P39wuKltvyKqnST7aKlDBlpIcCCDBBBBBG4jcn6eEJXSiDIBpJBpKzq0IUKq1MKHhsYWDKQH0yZNN2k8WkXY7mPenKmzg8F1AlwAl1M/eMG8wPXb+YeIChOKJlctILSQQZBBgg8QRopuNO46P8AA6lwkJCUFYCqzEeuW0qu6ppTqH/MA9R35xbiBqoWJwzqbi17S1w1B9x5g8RYp4YlunoxZQrVbCEYSZRgqtkqFhGEgFKBToViwpmGx8NyPHWU/ZJgtnex2rD7jvBUIJQRcVJUwKTjsScds/sZ6RzstNoeydA9o/3CQeWiCiurObdpLTxBIPmEFzTWInV39Toi4NWeneieanQbOhAK0Dg17eIVF0Vw5OHbu0Mn4K/o0soheRhKS04HoTa34mO25gsgJNzuHFc023QuSV1zpRRi4G74LnW1yw2ePFuvloV5uMsmJod+H1oWYSriXNtMt9lwzN8jp4KM+nSf/lO5y6mfH1me8dytdqbOLRmbD2e03ceDhq096pKrV0wyyVxOadp0yPjcE6mYeIm4NiHDi1wsR3KE62itsPjywZXAPpnWm7TvadWO5j3pvH7MGTraJL6UgOn16Tjo2oBx3OFjyNlZTadSJuN6xI325lW2IBnQVmjtj9Y/vB39rnuULaOzHUoJhzHXZUbdjxyO4jeDcJLwpGA2maUtc0VKT/vKTtD+Zp/C8bnD3iyrTjrH7e37QtqWkvuVeYgyLEXCtaeLp4ns1yGVfw4jc47hWA1/WLjfKb2tskUw2rSJfQqEhjzq1w1p1APVePIi4VWqaYitfv7yE1g6ZJxuCfRqZHjK4QdxBBuHAizmnUEWKVhsOHw3NTaXAuzucRlyh/YJ0BMDdqW3ElTtm7RZUYMPiTDP7qrq6g4+91InVu7UX1gbQ2fUw9UseIc2CCLgg3a5p3tIggoxm7yy38zSjpa2HMISQJnIHcLAuib8YHuXdPRHXY6kaLiA9jhUYQQZa9rZEjgR74XCn4iRmBIBILmE3L8vaeGgAASTHCYWs6N9IDg3gi7gQQ4OBpuYRcQB2gTvBtB3izvVCLRnps0oFwO8WWc27Ujc7wn9lXbE9I1CswRUyP303kf6XGzh705tPbsg9pkbrj5KbKI5r0xpkz2Hd7p+a5tiWwSug9M9vNMgvBPBv0Fgdt4N9J4DoIe0PY9pzMex2jmu3jdyIhCO9MD20K9xugCkqRg8MXuAAXSiI9hMMSrihguSutjdFXuAhpPgr92w2UBNRwaeG9dEYcyLkVmEois0NrmHAQytqQNzau9zeDtRzFkzjdnmk4teII8iDoQdCDuITe0eklJkhl+aq29KRVHU4gkU79XUF3UCd4H4qfFviL6pJrC1jquXt7DpfE335+43jsW0c1UVsTKG1MI+lUyvgyA5rmmWvafVex29p4qJKyxFJWgOGXRjhehKRKOUyYtCwVZYTaTS0Uq4LqY9R4vUoz7E+s3iw24QbqrlHK0oqS1MpOOxPx+znUiDIcx96dRt2PHI7iN7Tcb1FBUvZu1OrBY9vWUX+vTJi+57D+B43OHcZCVtHZuQCpTd1lF5hr4gg72VG/heOGh1EhCM3F5Z+D5/2GUU1mj9uRDlKBTYKUF0JkGOBKCQEsKqEY3X0QQxGiJSnuUhseoOhu1w6g1ps4N7503eK0Qm025BYjoTimMptLozAAAjnxWopbWzESAOc8V8vg9MWX5ktb/bPbxcBp9VaB9IqGaiYi1/Bcl2ybmF2Koc9Fw4ghcn21ShxSdJr4imuKK9Hv4bjyMbVxL6b8zTB0I1BG8OBsRyUfHYJr6ZrURAEdbT16snRw40yfLRS9otuVCwGN6mqHES0y2o3c5jrOafD3gJqdZo7+fd7CccstvIpagR4LHuovzNggjK9jrtew6scN4Knbd2f1Nd9MGQCCw8WOGZh8iFU1F1RaxI9zIO4S70SdubNawMq0ZNGrJZNyxw9ek4+03jvEFUjwtP0c/jdZhHaVwXUp/DiKYJYf5gC094Waqtixsd44ck+E3bg+Hlw9gYiWklx8yZsTaraTnMqgvoVYbWZvjdUbwe03B7xvUbbuyDh6xYSHNID6bx6tSm4Sx45EeRkKK5aHCtOK2e9mtXB/xafF2HeYqM/kcQ4ciU8upLMtno/R+n0+gI9ZZePD1RmAVpdkn7ZRGFf99TBOEedXb3YYngblvAyN6zjmEa2Wq9GmEoVMfTGIIDJm9hIByyf1QnxY3HvWwmG6fcZunQh4D5YMwDnROUTc5d8cFJOIOZxcGhtR1nhhAADzLqbREDURHJdC9LWxKNKo11KBJggWkb7LnVBwexzatVzRSY40GGXNLi9pcwD8Mgud3hHDnnVmnDK6JNau5jTHaYXkNqw4B+W1p3aGCJHJNYjHVmktcXtI1acwjwSMLh31ab/wCI0MotL8r3xdxAIY0m7jyUbE4l9RxdUc57jEucS4mAAJJvoAPBUEEvqkq62JjWVWfZMQ7KxxmhVP8AcVTxP+G6wcN1nblRwhCWcMyoMZZWP43Bvo1HU6jS17CWuB3EfLmtj0C2ts7DNdUxjatSoDDKTAMsRqXE8dyq6n9twmbXEYRgzcauGFg7m6nofykcFnFsKbe+63NiRS22Z0zbnphc4FmFotoM3HV3ussLjtu1apl7yZ+tAq2EatmZKkLLyilEEaxi32dtBr6f2fEH+HJNOpqaDzqRxpn8TfEX1hYzBupPLHiCOFwQdHNO8EXBUcKzwtYVmCi89pv3Lzu/ynH2Tu4HvU6yO1tx9/ce8yp7lcEpBzCCQRBBgg7iEQXQiLFBGESMJ0KGpuz9omkSIDmPEVKZ9V4+RGocLgqEjWcVJUwJtO0Tsdgg2H0yXUneqTq072PG5w9+oUUJ3CYrJIIzNdZ7dxHyI3FKxGHywWmWu9U/I8CEYNrqs0knqhASgkBLC6Uc7G8RoghidESjidorDY7d0bxM0mj4aTxutNSrHQbyI8Jju3rHdGPU0OkfsR4LVYKgW3N487r82xdJuj7bEilFGp2ZUlpad1+9YXpBgxmNoW92YJaTpu8d6x+3i4udvE66G2q9uv8AXg2eRhP5kkjnO1aEblm8QbrV7aqLN0sG6rWbTYJc9waPEq+A9LYuMtR/pW3s4Vx1dhac/wApcB7gFmqi03TjENOK6tl20GMoNPHqxf8A1ErONpFxgb109HjUEc+K7kxvB4k06tOoNWPY8fyuB+Sk9NMKKePxDRp1hcO58P8A/JbJvowczCddUnMW5g3gCJE84WI23in1qz31Y6wwCQIBygNFhyAVEvmKS5NeVeot9Su8rMNh87w3iYXW8H6OjQwgqgBxfTvrcOEwI8BG8rkdCtkcHcCuqbJ9JbKuEbh6znU3ABocG5g5m4WuHc4IK78Kk9fycs7rQ5ttXB9XVymIO4bp4dyr2ktMjUc/E6K56Q4QsxT2EEFjoLTrJuAYVVisI5h7QLTGjgQSO46JXT22GVrc0PR2s7E0sVhnnM51LrqJN3dZh+1lG8BzC8QsvE/X1uV30OxXVbQw7t3WsY7fZ/YcPJxUHbGD6rEVaX+HVqNH8riB7gFzwWXFlHmk/R+haTuCfgM4oZ3uLQCGjVjS0Q2Gh+XdNiZ3uTz8U19GlS6trXMe+asxma8tjPb8Jm86HTidajUDG1Qzq6dQdUC0w1+QND5E7yATNpTzsOyhUrU67esc0FlMsd2Q8OHa/M0gOHiuiiJWVKcEiQYJEjQwdUSXl+u5AD5o0CyVsfabsPXZVZctN2nRzTZzDyLSQpPSXZbaNaad6NVorUT/AJb7gd7TLT3KsyrQUP7Rs57NX4N3WM49RVMVG9zXw7xUMRZJKfg/T8+ZWDzRcfFepnQjhHCELpohYUI0qEIRoFhAJQQhGAmoFk2s7rW5vxsHb/M0aO7xoVDTlGoWuBG76IS8RSAMt9V1xy4jwQisuhm71GUoIQjVUhAI0IRpqFsAUjDVolrrtOvI7nDmmEYRqwXQ9UpZTHkdxG4ognaRzDKdfwn5dxTRVIvgxJIaxBsjSMQbIKOJ2isFod06LYYChNSRo0NETJ0J4gREc+S3GyMKHU8xIk662WL6OYb+CC4k9+5bDo9TJJ1gb93gvgOj1PpGXLe59X0p/Luy6w7clM30k3WE6QVwxxNoM6LW7exhYwBvAz8v3WKrbIr4mQG5W+2+wH7r2OkcMKK2OHo6pOcnuYzbtN0F2WBpO5P9Q3ZlA1nwcVVbFJmvVNcPXPOFP6e7VZTw7cLSqNqEeuW+1371zXE4lzozOLoAaCTNmiAO6Ar4eCqoliYrbsZrVCSSdTco8BiQyo1x3FMvKXgNn1K9VtKk0ue4wAPrRdqVHId6HTGjitnyy5awNe0RLTEacDFiuDbYcOtcdBJ+Oi0fS3FtwdBuAoODnAh+KqD8VTcwcmrDvcTzS4UHLrPbgNOSjoNOU3YOCNXFUKYHr1aY8M4k+QKhn6/da/0f4UUzWxzx2MJTcWk/irVBlY3wk+5Wxnlw214fXgTw1ckRdpbaaza9bEFoe1uIPZOhDDER/Km+mO36eKqh9NpaL2IAidwgmyoC4km9ySZ0knWTuRT4a6cxuG5PDDyxUeSFlO23zJGyR/aKUbqtON09tsGPEKw6bD/5HFR/jP8AOUfQ7A9btDDsj+9Y7cbMIe6SOTUx0kxIqYzEPBs6tVI/rIEeEJKvH/583/Q9/K8fQj18LUa0MqPDRkFdjSZB6xrSAImHFpBgxokYKuxragfTzl7MrCT6jswJcOJgQpuzfs/2fEdb99FPqJzQBJzxltmiIDrJn7a04YUurGcVC8VAG5spaAWG0kS0nXeuiiNjOINLqqYYHdZ2zVc7Q9rsBvLL4ySo2VT8S2iadHqs/WFpFcOiM+fs5Dwywm8fgnUarqbyM7DBykOEzeHDVGgWRHD6+aueiGIDcWxrvUrB1B/NtUR/uyqqLdY8/Pf5oUnlrg4aghw/lM/JJiYeeDjzGhPLJMGLwpp1H03asc5p72kj5JqFoenFEDGOcNKrWVR/OwT7wVQQthPPBS7jYiyyaAAjhGAlAK6RJsTCOEqEcJqFsTCfw9wWcbjkf+U3CNqzjYExOVHCkYhkw4fi1796ZhMtQMKEISoRwmoWxMJQCEI01AsAKeqHMM28et8imEqlVynloRyQkFEeuUErHU8p5G4PJBc03bLxWh6V6N7FnDtl7YIExr3clrG1GU2SSAGgAnu5fWqyfRZgNFsQLAk8BvUfpP0ibGRh7LZ5yePNfK4E44VyjGvU9qUXitJvQn7Y6aUaclrMzt06LmnSrpzXry0vys9hlh4xqm9sbVDgQSsfjcRJK7MLPPWQmJljohFfEyoj3Kds3YVfEuijSe/mBYd7jYLb4H0b4fCsFXamIYwC/UsMk8idT4LtjFI5JNsxewejNfG1Ayiwn2nGzWjiStVtTaWH2RSdQwrhVxbxFWvup8WsPFMdJPSaOrOH2fTGGoaFws94+S57UqTcmSqZM2+wmbLsFVqFxJJkkySU0e/mlTdKw2HdUcGMBc5xAa0CZOi6EiQvZmz316rKVIEvecoAF7/L4XWx6d4hmEoUtm0jm6v+JiXD8VUizZ4N/bgrijQp7CwpqPyvx9ZsMaIPUtI1PP4rmeJrOc9znnM4y5zjqc2+9zqppfElfBflj3kVcWNFp0IMt15Cd43XPvRu8I0HAb/MShl3anfF+diOSdwuGNR4YwZi9wa0TeSbW3roJGx9HeG6mnisc7TD0nNpnjVqCBH1+JYou3777997rofTpzMFgaGzqZBfHXYggi7yLAn5cgsVsmrUzubTYKrqjOrILS4gOI09k2F1DCVuWJz8kUm6qPLzJVHaVPDPqChFZlWk1maq3K5pIaXFo3Xkd3moOGoVQ01mAhrSaZeLAF7SC3xaT4FStibTGGrvc+k2p2KtMtMdkvBbmEyJB0SRgKzqD67GuGH6zISCA3NExE3hpF4gZhxVyQml1H2V0h32jrAWmeyKYHxJJ8grvZ/QSrVwbsWTIvA1Lo1MlV79jMGAbiM5L3VSwtaLUwAYzTck27pCc2d0yr0aDqDXfw3bjeJ1haSbXVCqXaKSrSAP1oU3l/fwTtR83P8A6SCPgnoSzRdM2yzCP9rCsH9P/tZpavpoIoYEbxhx/wCKyqjgLqLx8ymL2gwlAJISwulEGHCOEYRqlCWJhHCNGjQLJGGGZrm+I7wo8J3D1MrgeaXi6cPPO48VktTN6EeEcI0aehbEwiKUSkEoMKCJSCUZKbc5SbKJDxOdmXeLju3hBRXVIuEFxz3OmOx3TDVnDB2cRbcSOCx+0qzsxufMokF4nGP0PSj2H9SixbzxKk9F6LX1hmaHfqAPxQQXZhnPM6niXmnQOQlkC2Xs/BcR2xinvrPL3ucZN3EuPvRIK6JsgOKbcUaCohBslbv0UtHXVDF2tsd47juQQQn2WGO5mOleIc7GVS5zndsi5JsNNVUoIKi2FYJWp9HA/t7OQcRyMahBBLPss0d0V/S6qXY2uSSTnNySdFadA6zv7Vc3otm5vDxCNBFdk3EzOKP8R3erttU/9MiTHWVDEmJ7N4QQWfZMtyhznSTFreCOmbhBBUWwgHm5SZQQRMaPpk4xh7/3Lfks1KCClh9kpPcMFLBQQVkTYZclByJBMAPMhmKCCIAZipGKeezc6IIIWAYzHihmPFBBa2EIuKQXI0ELMhBKSSggkY4h6CCCmxk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0" descr="data:image/jpeg;base64,/9j/4AAQSkZJRgABAQAAAQABAAD/2wCEAAkGBhQSEBUUEhQVFBUUFRQUFBQUGBUVFxUVFBQVGBUVFxQXHiYeGBkjGRQUHy8gIycpLCwtFR4xNTAqNSYrLCkBCQoKDgwOGg8PGiwkHyQsLCwsKiksLCwsLCwsLCwsKSwpLCwsLCwsLCwpKSwsKiksLCwpKiwsLCwsLCwsLCwpKf/AABEIAKIBNwMBIgACEQEDEQH/xAAcAAAABwEBAAAAAAAAAAAAAAAAAQIDBAUGBwj/xABEEAABAwIDBAYHBgMHBAMAAAABAAIRAyEEEjEFQVFhBhMicYGRBzJSobHB8BQzQmJy0SOCkiRDU2OisuEVo8LxJXOT/8QAGwEAAwEBAQEBAAAAAAAAAAAAAQIDAAQFBgf/xAAwEQACAgAEAggGAgMAAAAAAAAAAQIRAxIhMUFRBCIyYYGxwdETI3GRofBC4RQkgv/aAAwDAQACEQMRAD8A4agggsYCCCCxgIIILGAgggsYCCCCxgIIwEeQrGChEjQlYwSMBHmRtesY2PQX0dvx5c6ctNkSd5J0A8lZdKvRn9mbLSYWi9DvTKjQY+lVIaXEOaTAkxBbJtwVt6R+k9F1Mw4XGkifJdEFFx1RKTdnBa1LK4g7khWOJpZznd2Q4mOJvrHBQ3sAMX+P7KBQaRwl5Bx85QFI7r9xBWMIyo8iMtI1sjRMJyo8iXH1uQDR9fBagWIFNDInHQhk57/oo0axvq0WVO9WgtQLFUqSn0MKo1OxuJ04qfh3RH1bvTJAsmYXZ4KvsBsNrrEKqw7rxeeCusBjssLSi60MpcywpdEhqBI48O9TqXRFsxYXUvAbZZ+KQeI1/wCVosDtFjhBLSD7UtPhC83GxsRdV6HVhwi9SPsj0c0ngEm+8HXwCu2+jKhGinbOrMAGUk+LTHiVeMxQiZ8y1UwpWtRZrU5n0q9HNOnTzNkXGnegtl0kxFN1Eyc0EWm2vggmbfBmR5FQSw1DIrkxCFkrKiyrGCgc0MvNCEFjB9X3eaBpngUSAKxgoQhOdYe/vv8AFDON48rLGG4QCdytO8jvHzH7IdQd1+6/u1WMIznijzch8PgiIQhGjB25j3o+r4EeNvjZJhGtQLHGlzeI+Hmrro70cr46pkp3Au5x0aP35KjpmDa3cu7+hFlM4appnzjNpMZRl94cmS5izdLQxO2vRdXpsz5s0DSIAA3BYTG0C10EQQBIXq/bNNopumIyn4Lzf0zwwGJcGCYF4TNInBu6ZmIRwlQhCFFLA15G8pWfiAfd8EUI4RygsOGniPI/slCjwIPuPkYSIRwtlNmA5hGoI77IwlsqkaG3DUeRslhzTq2Obbe42+CNMGg1bu1/4SmNt8DzTn2cH1XA8j2T77e9JfTLbEEcjZMqYHYAYHOb8dylMdHramDMyIcJm2+/xUWfr6704XBztzRbSbc4J8U2UWy0oVB5A3mJvaJ+Cn4euY05zxCoDW3zfkItGtu4KWzF2AmRHkb2vuvu4pqFs09HGCJ0MCAN+4ze3FSKWMI9UrM4THQbiRcQZ3gibcNfBbvCdHQdn/aWvaXX7B5buSTEw4SXXQ8JST6o3Q2xVZEPPHsnTkpNTpFWdo9x7ysvVxhEgHs2JFucfNF9uDSRObUAiRfjcaKX+Fhchv8AImXuP6S1ergneO/zQWYxuNGTUzOm6EEr6LhrRIZY0mZNrBz8v+UfVjj7k+2jZEaSjZWhjqhxHv8A2STR5jz/AHT5ppBYjYBo4c8J7r/BNOZGtk+WIZ3DefrkmtmI0IJ81OIafCP9sIjkO5ze6HDyMfFGwUMoJ77PPquaeR7J/wBVvek1KTm+sCO8IpoFMQgggiAcFc77jg6/xR5mnUFvNtx5H900jWoNjv2Yn1SHchr/AEm/lKaLYsUFf9Hth1cUd3VNIBe8F1zADWR2i64sDvCGqNoyhWj6J9JsRhX5sOHOOhaAXBw4EBbOn0TwWCYKlcCdwfFR5PAN9UeR71peiOGOMYX0qIp0AS1jn9p1QjXK31Q0cb3tuQlNRVsyhm0M9tD0kYutSyjCVGneYeQfDLOvNc42lRrueX1KdQEmSSxw+S7N0h6NVWyW1HN/T2fc2Fzvbu08XS7HXOjcYYHd3WBub3oRxlI3wcpkvtB/EA7v1/qF0YY06HKeDrj+ofMIVsUajiajnF28uJcfMp/AbKqVnFtJuYgFx0FgCdTvtoqKgOyPUw7m3ItuIuD3EWSAE617mEi7To4HlqC0/Ap0VGO9YZT7TNPFh+RHcn1W4mjI0I4T78GQMwhzfabeO8at8QmoTpp7CtNBQjhBKhPQliYT1Ou4CJkeybjyKQhCOVPcGZoeBY7UFh4jtN8jceZ7kH4MgSIc32m3A797fEBNQnKby0yCQRvFj5rZGtg5k9xuEoE6KSK7Xeu2/tsgHxb6rvceaN2BMSwh7Rc5dR+pmo77jmipV2tAVew5RMZGPd2CQ45YJE2J74Gh5KfiNpOpOdTpVS6lNnXAI45SqUKXh8SIyvzFgzFoB0c5sTfmGzyCplJ2PYqqadX1mvgzmb2mnfv1HepGDwNStTqVGQRTguaLGDNwOAhV1ShABkGbwNRfQ8CpOJoNaB1b8wIbIIymSLiJMgERPcmoFjWP6xzOsy9mcuYCG5gBa1pi6NRq1VwblJOUkEi8SNDHG580ahNalYPQsqeyH5Zj4JirgHjVp8itbhdjEsaI1CZ2hsIt0C+f+PrR7PwdDHVaRGoI+uaZhXVfDPbvcPEqDUed8HvAPviV0xm2QlCiA5o+vr6hNFinuc3ez+kke4yE2aDDo4jk4W82z8FRT5k8pAcxIycFOfgngSBmHFkOjy08VFJ+v+VSMk9hWmhhzISqddzdCQOG7xBsUq3xtw4cd6TUZfSLnj87+afRiixWYfWZHNlv9Jt5QlDB5vu3B35fVd/SdfAlRy1EtXIN8xT2EGCCCNQbEeCJSaePMQ8Co3g+8fpcO03wMJYwzH/duyu9ioQJ/TUs0+MHvQzVubLexDXb+jeCZT6tjRZlFzm83ZmNc7vDXH/9SuJ1aJaS1wLSNQRB8it50Q6YtyspVX9XUp/dVTobRDptcdkgwCIuCAUz1Agun1Oo7Fw6csNycI3x4z7l3voRg2NwGGFOMvU09OOUZv8AVK5ptfH4R1MfbC2mdWkEunnTyjN4EDxTOwvSrh8G3q6dSq9gNpp2/wBwPu8FKcU6Hi6OpdJKMMK4V06aLrfn0jMxwyUCxzj+AuyO8GvgnwlZXavQ7EYl3aysE8ZPkAoqHWtDuWhyx1HM+O6V2TYuzhR2YRkDHCmapMX61oljidS6YHiRpZRdk9CsNhnB1V4qVBcNib8qbZPibdykdIOkbKTQapyNBDmUpBe9zbtLgDEAwQ0EiQCTaB1LkRML6QsI1mKlojO2XDmHEfAAeCzCmbY2q7EVjUdabNGuVo0E7957yVDXRHREXuOUqhaZaSCN4MHzUkYhj/vGwfbYAP6mWB8IPeoYSgEXFMCk0SK2CLRmEPZ7bbgcnDVp5EBMpdCu5hlpLTy4cDxHIqUHU6usUn+0Aerd3tF2d4kcgtco76o1KWxDRpzE4V1Mw4RIkGxDhxa4WcOYTarFpq0Taa3DCMIgjCdChpTHkGQSCNCLEdxSUYRATBiWv+9F/wDEYAHfzNsHe48yirYEtGYEPZ7bdBycNWnkY8VFT2HxDmGWkg6W3jgRoRyKXI49j7cP6DmT7X3ELU4fovVq4P7SA3LTEdmGkxeTAub6lUg6urwpP/7TvnTPm39Km09uYihSdhySGOuWnQg7wd4PELSlKSqOj7zKKWr1RX18Q11TNXzPBAuCM2gjVEomLfN0EJrUMHoegti9Gf4Icb2AEKNtPZRbaPctj0WeDh2gawExtrBXPZsdCD8l81j9Hio5onuYOO3KpHI9r4EjUA+A+SymOotBuyP0kj3GV1Hauz2mR/ysRtnZd4aQd8SAfIx7lyYGIk6eh040LVoyzsOw6Pjk8Ee9s/JMVsA8CYke02HDzbp4qXisMWmHAg8CIUUOLTLSQeIMHzC9SLe6Z5zS4ohXBkGDxFj5pbsZP3jRU5mzv6xfzlTHYsO+9YHfmbDH+YEO8R4pp2zM96Lus/JGWoP5Pxfyk+CfMv5L9+oKf8SKcIx/3b4PsVIb5P8AVPjlUSvScx0OBaeDhfl4JT2p6jtFzRkcBUp+w+4H6Tqw9x81VWttRNHuRAbfXilObqTAEkc+6JnxUz/prat8OSTvoujrBxyEWqDug8t6gB2gdMAmwib6/BUjJMVxaA5sa7rIk4HyZtHrFvqi02EcviibTl2VsX0kgDxJMe9MKSaG0TAZUAqMGgdYt/Q/VvdcclY7P2AKzh1TszTqHCHs5EaGdxGvAaKlpNkrsHou2E11BxIu50zvhkRHGCXW4FTksuqHTvRmYPRvKBbdv4d6r8dsWNy7nV6KDLMT3aFZna/RsCbJLa3GpM4pWoljuEXB4eK0eF6f1m0stRvXOGj6j3mRwc0yCeaX0i2Plkwsq4QjF0xWi6xfTjEvGVpbSbwptA95n3Kup7VJtWHXNJntE52k6llS5aeVwd4Ve7VCV0OKaokm0WNfZ3ZNSk7rKY9a0Pp//YzcPzCWniNFDCPC4l1Nwcxxa4aEe8cxy3q6oYRmJ9QNpVvY9WnVP5J+7f8AlPZO6NEFJw7W3P39wuKltvyKqnST7aKlDBlpIcCCDBBBBBG4jcn6eEJXSiDIBpJBpKzq0IUKq1MKHhsYWDKQH0yZNN2k8WkXY7mPenKmzg8F1AlwAl1M/eMG8wPXb+YeIChOKJlctILSQQZBBgg8QRopuNO46P8AA6lwkJCUFYCqzEeuW0qu6ppTqH/MA9R35xbiBqoWJwzqbi17S1w1B9x5g8RYp4YlunoxZQrVbCEYSZRgqtkqFhGEgFKBToViwpmGx8NyPHWU/ZJgtnex2rD7jvBUIJQRcVJUwKTjsScds/sZ6RzstNoeydA9o/3CQeWiCiurObdpLTxBIPmEFzTWInV39Toi4NWeneieanQbOhAK0Dg17eIVF0Vw5OHbu0Mn4K/o0soheRhKS04HoTa34mO25gsgJNzuHFc023QuSV1zpRRi4G74LnW1yw2ePFuvloV5uMsmJod+H1oWYSriXNtMt9lwzN8jp4KM+nSf/lO5y6mfH1me8dytdqbOLRmbD2e03ceDhq096pKrV0wyyVxOadp0yPjcE6mYeIm4NiHDi1wsR3KE62itsPjywZXAPpnWm7TvadWO5j3pvH7MGTraJL6UgOn16Tjo2oBx3OFjyNlZTadSJuN6xI325lW2IBnQVmjtj9Y/vB39rnuULaOzHUoJhzHXZUbdjxyO4jeDcJLwpGA2maUtc0VKT/vKTtD+Zp/C8bnD3iyrTjrH7e37QtqWkvuVeYgyLEXCtaeLp4ns1yGVfw4jc47hWA1/WLjfKb2tskUw2rSJfQqEhjzq1w1p1APVePIi4VWqaYitfv7yE1g6ZJxuCfRqZHjK4QdxBBuHAizmnUEWKVhsOHw3NTaXAuzucRlyh/YJ0BMDdqW3ElTtm7RZUYMPiTDP7qrq6g4+91InVu7UX1gbQ2fUw9UseIc2CCLgg3a5p3tIggoxm7yy38zSjpa2HMISQJnIHcLAuib8YHuXdPRHXY6kaLiA9jhUYQQZa9rZEjgR74XCn4iRmBIBILmE3L8vaeGgAASTHCYWs6N9IDg3gi7gQQ4OBpuYRcQB2gTvBtB3izvVCLRnps0oFwO8WWc27Ujc7wn9lXbE9I1CswRUyP303kf6XGzh705tPbsg9pkbrj5KbKI5r0xpkz2Hd7p+a5tiWwSug9M9vNMgvBPBv0Fgdt4N9J4DoIe0PY9pzMex2jmu3jdyIhCO9MD20K9xugCkqRg8MXuAAXSiI9hMMSrihguSutjdFXuAhpPgr92w2UBNRwaeG9dEYcyLkVmEois0NrmHAQytqQNzau9zeDtRzFkzjdnmk4teII8iDoQdCDuITe0eklJkhl+aq29KRVHU4gkU79XUF3UCd4H4qfFviL6pJrC1jquXt7DpfE335+43jsW0c1UVsTKG1MI+lUyvgyA5rmmWvafVex29p4qJKyxFJWgOGXRjhehKRKOUyYtCwVZYTaTS0Uq4LqY9R4vUoz7E+s3iw24QbqrlHK0oqS1MpOOxPx+znUiDIcx96dRt2PHI7iN7Tcb1FBUvZu1OrBY9vWUX+vTJi+57D+B43OHcZCVtHZuQCpTd1lF5hr4gg72VG/heOGh1EhCM3F5Z+D5/2GUU1mj9uRDlKBTYKUF0JkGOBKCQEsKqEY3X0QQxGiJSnuUhseoOhu1w6g1ps4N7503eK0Qm025BYjoTimMptLozAAAjnxWopbWzESAOc8V8vg9MWX5ktb/bPbxcBp9VaB9IqGaiYi1/Bcl2ybmF2Koc9Fw4ghcn21ShxSdJr4imuKK9Hv4bjyMbVxL6b8zTB0I1BG8OBsRyUfHYJr6ZrURAEdbT16snRw40yfLRS9otuVCwGN6mqHES0y2o3c5jrOafD3gJqdZo7+fd7CccstvIpagR4LHuovzNggjK9jrtew6scN4Knbd2f1Nd9MGQCCw8WOGZh8iFU1F1RaxI9zIO4S70SdubNawMq0ZNGrJZNyxw9ek4+03jvEFUjwtP0c/jdZhHaVwXUp/DiKYJYf5gC094Waqtixsd44ck+E3bg+Hlw9gYiWklx8yZsTaraTnMqgvoVYbWZvjdUbwe03B7xvUbbuyDh6xYSHNID6bx6tSm4Sx45EeRkKK5aHCtOK2e9mtXB/xafF2HeYqM/kcQ4ciU8upLMtno/R+n0+gI9ZZePD1RmAVpdkn7ZRGFf99TBOEedXb3YYngblvAyN6zjmEa2Wq9GmEoVMfTGIIDJm9hIByyf1QnxY3HvWwmG6fcZunQh4D5YMwDnROUTc5d8cFJOIOZxcGhtR1nhhAADzLqbREDURHJdC9LWxKNKo11KBJggWkb7LnVBwexzatVzRSY40GGXNLi9pcwD8Mgud3hHDnnVmnDK6JNau5jTHaYXkNqw4B+W1p3aGCJHJNYjHVmktcXtI1acwjwSMLh31ab/wCI0MotL8r3xdxAIY0m7jyUbE4l9RxdUc57jEucS4mAAJJvoAPBUEEvqkq62JjWVWfZMQ7KxxmhVP8AcVTxP+G6wcN1nblRwhCWcMyoMZZWP43Bvo1HU6jS17CWuB3EfLmtj0C2ts7DNdUxjatSoDDKTAMsRqXE8dyq6n9twmbXEYRgzcauGFg7m6nofykcFnFsKbe+63NiRS22Z0zbnphc4FmFotoM3HV3ussLjtu1apl7yZ+tAq2EatmZKkLLyilEEaxi32dtBr6f2fEH+HJNOpqaDzqRxpn8TfEX1hYzBupPLHiCOFwQdHNO8EXBUcKzwtYVmCi89pv3Lzu/ynH2Tu4HvU6yO1tx9/ce8yp7lcEpBzCCQRBBgg7iEQXQiLFBGESMJ0KGpuz9omkSIDmPEVKZ9V4+RGocLgqEjWcVJUwJtO0Tsdgg2H0yXUneqTq072PG5w9+oUUJ3CYrJIIzNdZ7dxHyI3FKxGHywWmWu9U/I8CEYNrqs0knqhASgkBLC6Uc7G8RoghidESjidorDY7d0bxM0mj4aTxutNSrHQbyI8Jju3rHdGPU0OkfsR4LVYKgW3N487r82xdJuj7bEilFGp2ZUlpad1+9YXpBgxmNoW92YJaTpu8d6x+3i4udvE66G2q9uv8AXg2eRhP5kkjnO1aEblm8QbrV7aqLN0sG6rWbTYJc9waPEq+A9LYuMtR/pW3s4Vx1dhac/wApcB7gFmqi03TjENOK6tl20GMoNPHqxf8A1ErONpFxgb109HjUEc+K7kxvB4k06tOoNWPY8fyuB+Sk9NMKKePxDRp1hcO58P8A/JbJvowczCddUnMW5g3gCJE84WI23in1qz31Y6wwCQIBygNFhyAVEvmKS5NeVeot9Su8rMNh87w3iYXW8H6OjQwgqgBxfTvrcOEwI8BG8rkdCtkcHcCuqbJ9JbKuEbh6znU3ABocG5g5m4WuHc4IK78Kk9fycs7rQ5ttXB9XVymIO4bp4dyr2ktMjUc/E6K56Q4QsxT2EEFjoLTrJuAYVVisI5h7QLTGjgQSO46JXT22GVrc0PR2s7E0sVhnnM51LrqJN3dZh+1lG8BzC8QsvE/X1uV30OxXVbQw7t3WsY7fZ/YcPJxUHbGD6rEVaX+HVqNH8riB7gFzwWXFlHmk/R+haTuCfgM4oZ3uLQCGjVjS0Q2Gh+XdNiZ3uTz8U19GlS6trXMe+asxma8tjPb8Jm86HTidajUDG1Qzq6dQdUC0w1+QND5E7yATNpTzsOyhUrU67esc0FlMsd2Q8OHa/M0gOHiuiiJWVKcEiQYJEjQwdUSXl+u5AD5o0CyVsfabsPXZVZctN2nRzTZzDyLSQpPSXZbaNaad6NVorUT/AJb7gd7TLT3KsyrQUP7Rs57NX4N3WM49RVMVG9zXw7xUMRZJKfg/T8+ZWDzRcfFepnQjhHCELpohYUI0qEIRoFhAJQQhGAmoFk2s7rW5vxsHb/M0aO7xoVDTlGoWuBG76IS8RSAMt9V1xy4jwQisuhm71GUoIQjVUhAI0IRpqFsAUjDVolrrtOvI7nDmmEYRqwXQ9UpZTHkdxG4ognaRzDKdfwn5dxTRVIvgxJIaxBsjSMQbIKOJ2isFod06LYYChNSRo0NETJ0J4gREc+S3GyMKHU8xIk662WL6OYb+CC4k9+5bDo9TJJ1gb93gvgOj1PpGXLe59X0p/Luy6w7clM30k3WE6QVwxxNoM6LW7exhYwBvAz8v3WKrbIr4mQG5W+2+wH7r2OkcMKK2OHo6pOcnuYzbtN0F2WBpO5P9Q3ZlA1nwcVVbFJmvVNcPXPOFP6e7VZTw7cLSqNqEeuW+1371zXE4lzozOLoAaCTNmiAO6Ar4eCqoliYrbsZrVCSSdTco8BiQyo1x3FMvKXgNn1K9VtKk0ue4wAPrRdqVHId6HTGjitnyy5awNe0RLTEacDFiuDbYcOtcdBJ+Oi0fS3FtwdBuAoODnAh+KqD8VTcwcmrDvcTzS4UHLrPbgNOSjoNOU3YOCNXFUKYHr1aY8M4k+QKhn6/da/0f4UUzWxzx2MJTcWk/irVBlY3wk+5Wxnlw214fXgTw1ckRdpbaaza9bEFoe1uIPZOhDDER/Km+mO36eKqh9NpaL2IAidwgmyoC4km9ySZ0knWTuRT4a6cxuG5PDDyxUeSFlO23zJGyR/aKUbqtON09tsGPEKw6bD/5HFR/jP8AOUfQ7A9btDDsj+9Y7cbMIe6SOTUx0kxIqYzEPBs6tVI/rIEeEJKvH/583/Q9/K8fQj18LUa0MqPDRkFdjSZB6xrSAImHFpBgxokYKuxragfTzl7MrCT6jswJcOJgQpuzfs/2fEdb99FPqJzQBJzxltmiIDrJn7a04YUurGcVC8VAG5spaAWG0kS0nXeuiiNjOINLqqYYHdZ2zVc7Q9rsBvLL4ySo2VT8S2iadHqs/WFpFcOiM+fs5Dwywm8fgnUarqbyM7DBykOEzeHDVGgWRHD6+aueiGIDcWxrvUrB1B/NtUR/uyqqLdY8/Pf5oUnlrg4aghw/lM/JJiYeeDjzGhPLJMGLwpp1H03asc5p72kj5JqFoenFEDGOcNKrWVR/OwT7wVQQthPPBS7jYiyyaAAjhGAlAK6RJsTCOEqEcJqFsTCfw9wWcbjkf+U3CNqzjYExOVHCkYhkw4fi1796ZhMtQMKEISoRwmoWxMJQCEI01AsAKeqHMM28et8imEqlVynloRyQkFEeuUErHU8p5G4PJBc03bLxWh6V6N7FnDtl7YIExr3clrG1GU2SSAGgAnu5fWqyfRZgNFsQLAk8BvUfpP0ibGRh7LZ5yePNfK4E44VyjGvU9qUXitJvQn7Y6aUaclrMzt06LmnSrpzXry0vys9hlh4xqm9sbVDgQSsfjcRJK7MLPPWQmJljohFfEyoj3Kds3YVfEuijSe/mBYd7jYLb4H0b4fCsFXamIYwC/UsMk8idT4LtjFI5JNsxewejNfG1Ayiwn2nGzWjiStVtTaWH2RSdQwrhVxbxFWvup8WsPFMdJPSaOrOH2fTGGoaFws94+S57UqTcmSqZM2+wmbLsFVqFxJJkkySU0e/mlTdKw2HdUcGMBc5xAa0CZOi6EiQvZmz316rKVIEvecoAF7/L4XWx6d4hmEoUtm0jm6v+JiXD8VUizZ4N/bgrijQp7CwpqPyvx9ZsMaIPUtI1PP4rmeJrOc9znnM4y5zjqc2+9zqppfElfBflj3kVcWNFp0IMt15Cd43XPvRu8I0HAb/MShl3anfF+diOSdwuGNR4YwZi9wa0TeSbW3roJGx9HeG6mnisc7TD0nNpnjVqCBH1+JYou3777997rofTpzMFgaGzqZBfHXYggi7yLAn5cgsVsmrUzubTYKrqjOrILS4gOI09k2F1DCVuWJz8kUm6qPLzJVHaVPDPqChFZlWk1maq3K5pIaXFo3Xkd3moOGoVQ01mAhrSaZeLAF7SC3xaT4FStibTGGrvc+k2p2KtMtMdkvBbmEyJB0SRgKzqD67GuGH6zISCA3NExE3hpF4gZhxVyQml1H2V0h32jrAWmeyKYHxJJ8grvZ/QSrVwbsWTIvA1Lo1MlV79jMGAbiM5L3VSwtaLUwAYzTck27pCc2d0yr0aDqDXfw3bjeJ1haSbXVCqXaKSrSAP1oU3l/fwTtR83P8A6SCPgnoSzRdM2yzCP9rCsH9P/tZpavpoIoYEbxhx/wCKyqjgLqLx8ymL2gwlAJISwulEGHCOEYRqlCWJhHCNGjQLJGGGZrm+I7wo8J3D1MrgeaXi6cPPO48VktTN6EeEcI0aehbEwiKUSkEoMKCJSCUZKbc5SbKJDxOdmXeLju3hBRXVIuEFxz3OmOx3TDVnDB2cRbcSOCx+0qzsxufMokF4nGP0PSj2H9SixbzxKk9F6LX1hmaHfqAPxQQXZhnPM6niXmnQOQlkC2Xs/BcR2xinvrPL3ucZN3EuPvRIK6JsgOKbcUaCohBslbv0UtHXVDF2tsd47juQQQn2WGO5mOleIc7GVS5zndsi5JsNNVUoIKi2FYJWp9HA/t7OQcRyMahBBLPss0d0V/S6qXY2uSSTnNySdFadA6zv7Vc3otm5vDxCNBFdk3EzOKP8R3erttU/9MiTHWVDEmJ7N4QQWfZMtyhznSTFreCOmbhBBUWwgHm5SZQQRMaPpk4xh7/3Lfks1KCClh9kpPcMFLBQQVkTYZclByJBMAPMhmKCCIAZipGKeezc6IIIWAYzHihmPFBBa2EIuKQXI0ELMhBKSSggkY4h6CCCmxkf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642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 smtClean="0">
                <a:solidFill>
                  <a:srgbClr val="FFFF00"/>
                </a:solidFill>
              </a:rPr>
              <a:t>Les </a:t>
            </a:r>
            <a:r>
              <a:rPr lang="en-CA" dirty="0" err="1" smtClean="0">
                <a:solidFill>
                  <a:srgbClr val="FFFF00"/>
                </a:solidFill>
              </a:rPr>
              <a:t>planètes</a:t>
            </a:r>
            <a:endParaRPr lang="fr-CA" dirty="0" smtClean="0">
              <a:solidFill>
                <a:srgbClr val="FFFF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8820472" cy="5267325"/>
          </a:xfrm>
        </p:spPr>
        <p:txBody>
          <a:bodyPr/>
          <a:lstStyle/>
          <a:p>
            <a:pPr eaLnBrk="1" hangingPunct="1"/>
            <a:r>
              <a:rPr lang="fr-CA" sz="3200" dirty="0" smtClean="0"/>
              <a:t>Les planètes de notre système solaire se classent en deux catégories : </a:t>
            </a:r>
          </a:p>
          <a:p>
            <a:pPr marL="0" indent="0" eaLnBrk="1" hangingPunct="1">
              <a:buNone/>
            </a:pPr>
            <a:endParaRPr lang="fr-CA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fr-CA" sz="2800" dirty="0" smtClean="0"/>
              <a:t>Les planètes telluriques : Mercure, Vénus, la Terre et Mars. </a:t>
            </a:r>
          </a:p>
          <a:p>
            <a:pPr marL="1371600" lvl="2" indent="-514350"/>
            <a:r>
              <a:rPr lang="fr-CA" sz="2800" dirty="0" smtClean="0"/>
              <a:t>Ces planètes se composent de matière solide et ont une croûte rocheuse.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sz="2800" dirty="0" smtClean="0"/>
              <a:t>Les planètes gazeuses : Jupiter, Saturne, Uranus et Neptune </a:t>
            </a:r>
          </a:p>
        </p:txBody>
      </p:sp>
    </p:spTree>
    <p:extLst>
      <p:ext uri="{BB962C8B-B14F-4D97-AF65-F5344CB8AC3E}">
        <p14:creationId xmlns="" xmlns:p14="http://schemas.microsoft.com/office/powerpoint/2010/main" val="17912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planètes</a:t>
            </a:r>
            <a:endParaRPr lang="fr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461741515"/>
              </p:ext>
            </p:extLst>
          </p:nvPr>
        </p:nvGraphicFramePr>
        <p:xfrm>
          <a:off x="214282" y="1615750"/>
          <a:ext cx="8686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/>
                <a:gridCol w="1085850"/>
                <a:gridCol w="1085850"/>
                <a:gridCol w="1085850"/>
                <a:gridCol w="1085850"/>
                <a:gridCol w="1085850"/>
                <a:gridCol w="1085850"/>
                <a:gridCol w="1085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Mercure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Vénus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Terre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Mars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Jupiter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Saturne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Uranus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Neptune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Me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Voici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Toute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Mignonne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Je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Suis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Une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Nébuleuse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68922" y="2710096"/>
            <a:ext cx="580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Toutes les planètes sont différentes </a:t>
            </a:r>
          </a:p>
          <a:p>
            <a:pPr algn="ctr"/>
            <a:r>
              <a:rPr lang="fr-CA" dirty="0" smtClean="0"/>
              <a:t>(tailles, mouvement, composition, densité, température)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32903" y="2887212"/>
            <a:ext cx="3702128" cy="4608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04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FFFF00"/>
                </a:solidFill>
              </a:rPr>
              <a:t>Les </a:t>
            </a:r>
            <a:r>
              <a:rPr lang="en-CA" dirty="0" err="1" smtClean="0">
                <a:solidFill>
                  <a:srgbClr val="FFFF00"/>
                </a:solidFill>
              </a:rPr>
              <a:t>planètes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 err="1" smtClean="0">
                <a:solidFill>
                  <a:srgbClr val="FFFF00"/>
                </a:solidFill>
              </a:rPr>
              <a:t>intérieures</a:t>
            </a:r>
            <a:endParaRPr lang="fr-CA" dirty="0" smtClean="0">
              <a:solidFill>
                <a:srgbClr val="FFFF0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836613"/>
            <a:ext cx="5327650" cy="56403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800" b="1" u="sng" dirty="0" smtClean="0"/>
              <a:t>Mercure : </a:t>
            </a:r>
          </a:p>
          <a:p>
            <a:r>
              <a:rPr lang="fr-CA" sz="2800" dirty="0" smtClean="0"/>
              <a:t>La plus petite planète de notre système solaire</a:t>
            </a:r>
          </a:p>
          <a:p>
            <a:pPr eaLnBrk="1" hangingPunct="1"/>
            <a:r>
              <a:rPr lang="fr-CA" sz="2800" dirty="0" smtClean="0"/>
              <a:t>N’a pas d’atmosphère et donc les  différences de températures entre le jour et la nuit sont énormes.</a:t>
            </a:r>
            <a:r>
              <a:rPr lang="fr-CA" sz="2800" dirty="0"/>
              <a:t> </a:t>
            </a:r>
          </a:p>
          <a:p>
            <a:pPr lvl="0"/>
            <a:r>
              <a:rPr lang="fr-CA" sz="2800" dirty="0"/>
              <a:t>60% de la surface est faite de </a:t>
            </a:r>
            <a:r>
              <a:rPr lang="fr-CA" sz="2800" dirty="0" smtClean="0"/>
              <a:t>cratères </a:t>
            </a:r>
          </a:p>
          <a:p>
            <a:pPr lvl="0"/>
            <a:r>
              <a:rPr lang="fr-CA" sz="2800" dirty="0" smtClean="0"/>
              <a:t>Nombre de </a:t>
            </a:r>
            <a:r>
              <a:rPr lang="fr-CA" sz="2800" dirty="0" smtClean="0"/>
              <a:t>satellite : </a:t>
            </a:r>
            <a:r>
              <a:rPr lang="fr-CA" sz="2800" dirty="0" smtClean="0"/>
              <a:t>0</a:t>
            </a:r>
          </a:p>
        </p:txBody>
      </p:sp>
      <p:pic>
        <p:nvPicPr>
          <p:cNvPr id="4098" name="Picture 2" descr="http://www.symposiumcorot2009.fr/wp-content/uploads/2011/11/Merc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57166"/>
            <a:ext cx="3686175" cy="2952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238775" y="3391238"/>
          <a:ext cx="3762381" cy="3109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7"/>
                <a:gridCol w="1254127"/>
                <a:gridCol w="1254127"/>
              </a:tblGrid>
              <a:tr h="5492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Distance du Soleil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58 000 000km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Diamètre </a:t>
                      </a:r>
                    </a:p>
                    <a:p>
                      <a:r>
                        <a:rPr lang="fr-FR" dirty="0" smtClean="0"/>
                        <a:t>                               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r>
                        <a:rPr lang="fr-FR" sz="1400" baseline="0" dirty="0" smtClean="0"/>
                        <a:t> 900km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rotation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58.7j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révolution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88j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6596097" y="4030808"/>
            <a:ext cx="1008000" cy="2360826"/>
            <a:chOff x="6429388" y="3854256"/>
            <a:chExt cx="1008000" cy="2360826"/>
          </a:xfrm>
        </p:grpSpPr>
        <p:pic>
          <p:nvPicPr>
            <p:cNvPr id="6" name="Image 5"/>
            <p:cNvPicPr/>
            <p:nvPr/>
          </p:nvPicPr>
          <p:blipFill>
            <a:blip r:embed="rId3"/>
            <a:srcRect l="10494" t="30369" r="83509" b="63485"/>
            <a:stretch>
              <a:fillRect/>
            </a:stretch>
          </p:blipFill>
          <p:spPr bwMode="auto">
            <a:xfrm>
              <a:off x="6429388" y="3854256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6"/>
            <p:cNvPicPr/>
            <p:nvPr/>
          </p:nvPicPr>
          <p:blipFill>
            <a:blip r:embed="rId3"/>
            <a:srcRect l="10430" t="42547" r="83446" b="51308"/>
            <a:stretch>
              <a:fillRect/>
            </a:stretch>
          </p:blipFill>
          <p:spPr bwMode="auto">
            <a:xfrm>
              <a:off x="6429388" y="4497198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/>
            <p:cNvPicPr/>
            <p:nvPr/>
          </p:nvPicPr>
          <p:blipFill>
            <a:blip r:embed="rId3"/>
            <a:srcRect l="10430" t="52221" r="83446" b="39471"/>
            <a:stretch>
              <a:fillRect/>
            </a:stretch>
          </p:blipFill>
          <p:spPr bwMode="auto">
            <a:xfrm>
              <a:off x="6429388" y="5140140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/>
            <p:cNvPicPr/>
            <p:nvPr/>
          </p:nvPicPr>
          <p:blipFill>
            <a:blip r:embed="rId3"/>
            <a:srcRect l="10494" t="67130" r="83601" b="26701"/>
            <a:stretch>
              <a:fillRect/>
            </a:stretch>
          </p:blipFill>
          <p:spPr bwMode="auto">
            <a:xfrm>
              <a:off x="6429388" y="5783082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726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FFFF00"/>
                </a:solidFill>
              </a:rPr>
              <a:t>Les </a:t>
            </a:r>
            <a:r>
              <a:rPr lang="en-CA" dirty="0" err="1" smtClean="0">
                <a:solidFill>
                  <a:srgbClr val="FFFF00"/>
                </a:solidFill>
              </a:rPr>
              <a:t>planètes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 err="1" smtClean="0">
                <a:solidFill>
                  <a:srgbClr val="FFFF00"/>
                </a:solidFill>
              </a:rPr>
              <a:t>intérieures</a:t>
            </a:r>
            <a:endParaRPr lang="fr-CA" dirty="0" smtClean="0">
              <a:solidFill>
                <a:srgbClr val="FFFF0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836613"/>
            <a:ext cx="5327650" cy="56403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fr-CA" sz="2800" b="1" u="sng" dirty="0" smtClean="0"/>
              <a:t>Vénus : </a:t>
            </a:r>
          </a:p>
          <a:p>
            <a:r>
              <a:rPr lang="fr-CA" sz="2800" dirty="0" smtClean="0"/>
              <a:t>Taille et composition semblable à celles de la Terre et donc souvent appelée la planète sœur de la Terre.</a:t>
            </a:r>
          </a:p>
          <a:p>
            <a:r>
              <a:rPr lang="fr-CA" sz="2800" dirty="0" smtClean="0"/>
              <a:t>Atmosphère très épaisse de CO</a:t>
            </a:r>
            <a:r>
              <a:rPr lang="fr-CA" sz="2800" baseline="-25000" dirty="0" smtClean="0"/>
              <a:t>2</a:t>
            </a:r>
            <a:r>
              <a:rPr lang="fr-CA" sz="2800" dirty="0" smtClean="0"/>
              <a:t> font en sorte que Vénus est la planète la plus chaude (effet de serre à l’extrême).</a:t>
            </a:r>
          </a:p>
          <a:p>
            <a:r>
              <a:rPr lang="fr-CA" sz="2800" dirty="0" smtClean="0"/>
              <a:t>Pluies acides</a:t>
            </a:r>
          </a:p>
          <a:p>
            <a:r>
              <a:rPr lang="fr-CA" sz="2800" dirty="0" smtClean="0"/>
              <a:t>Tourne d’est en ouest</a:t>
            </a:r>
          </a:p>
          <a:p>
            <a:r>
              <a:rPr lang="fr-CA" sz="2800" dirty="0" smtClean="0"/>
              <a:t>Nombre de </a:t>
            </a:r>
            <a:r>
              <a:rPr lang="fr-CA" sz="2800" dirty="0" smtClean="0"/>
              <a:t>satellite : </a:t>
            </a:r>
            <a:r>
              <a:rPr lang="fr-CA" sz="2800" dirty="0" smtClean="0"/>
              <a:t>0</a:t>
            </a:r>
          </a:p>
        </p:txBody>
      </p:sp>
      <p:pic>
        <p:nvPicPr>
          <p:cNvPr id="5122" name="Picture 2" descr="http://lcbr.files.wordpress.com/2012/06/venus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0"/>
            <a:ext cx="3390038" cy="3322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238775" y="3462676"/>
          <a:ext cx="3762381" cy="3109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7"/>
                <a:gridCol w="1254127"/>
                <a:gridCol w="1254127"/>
              </a:tblGrid>
              <a:tr h="5492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Distance du Soleil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110 000 000km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Diamètre </a:t>
                      </a:r>
                    </a:p>
                    <a:p>
                      <a:r>
                        <a:rPr lang="fr-FR" dirty="0" smtClean="0"/>
                        <a:t>                               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12 200km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rotation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243j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révolution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225j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6596097" y="4102246"/>
            <a:ext cx="1008000" cy="2360826"/>
            <a:chOff x="6429388" y="3854256"/>
            <a:chExt cx="1008000" cy="2360826"/>
          </a:xfrm>
        </p:grpSpPr>
        <p:pic>
          <p:nvPicPr>
            <p:cNvPr id="7" name="Image 6"/>
            <p:cNvPicPr/>
            <p:nvPr/>
          </p:nvPicPr>
          <p:blipFill>
            <a:blip r:embed="rId3"/>
            <a:srcRect l="10494" t="30369" r="83509" b="63485"/>
            <a:stretch>
              <a:fillRect/>
            </a:stretch>
          </p:blipFill>
          <p:spPr bwMode="auto">
            <a:xfrm>
              <a:off x="6429388" y="3854256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/>
            <p:cNvPicPr/>
            <p:nvPr/>
          </p:nvPicPr>
          <p:blipFill>
            <a:blip r:embed="rId3"/>
            <a:srcRect l="10430" t="42547" r="83446" b="51308"/>
            <a:stretch>
              <a:fillRect/>
            </a:stretch>
          </p:blipFill>
          <p:spPr bwMode="auto">
            <a:xfrm>
              <a:off x="6429388" y="4497198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/>
            <p:cNvPicPr/>
            <p:nvPr/>
          </p:nvPicPr>
          <p:blipFill>
            <a:blip r:embed="rId3"/>
            <a:srcRect l="10430" t="52221" r="83446" b="39471"/>
            <a:stretch>
              <a:fillRect/>
            </a:stretch>
          </p:blipFill>
          <p:spPr bwMode="auto">
            <a:xfrm>
              <a:off x="6429388" y="5140140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9"/>
            <p:cNvPicPr/>
            <p:nvPr/>
          </p:nvPicPr>
          <p:blipFill>
            <a:blip r:embed="rId3"/>
            <a:srcRect l="10494" t="67130" r="83601" b="26701"/>
            <a:stretch>
              <a:fillRect/>
            </a:stretch>
          </p:blipFill>
          <p:spPr bwMode="auto">
            <a:xfrm>
              <a:off x="6429388" y="5783082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3240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FFFF00"/>
                </a:solidFill>
              </a:rPr>
              <a:t>Les </a:t>
            </a:r>
            <a:r>
              <a:rPr lang="en-CA" dirty="0" err="1" smtClean="0">
                <a:solidFill>
                  <a:srgbClr val="FFFF00"/>
                </a:solidFill>
              </a:rPr>
              <a:t>planètes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 err="1" smtClean="0">
                <a:solidFill>
                  <a:srgbClr val="FFFF00"/>
                </a:solidFill>
              </a:rPr>
              <a:t>intérieures</a:t>
            </a:r>
            <a:endParaRPr lang="fr-CA" dirty="0" smtClean="0">
              <a:solidFill>
                <a:srgbClr val="FFFF0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836613"/>
            <a:ext cx="5327650" cy="56403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800" b="1" u="sng" dirty="0" smtClean="0"/>
              <a:t>Terre : </a:t>
            </a:r>
          </a:p>
          <a:p>
            <a:r>
              <a:rPr lang="fr-CA" sz="2800" dirty="0" smtClean="0"/>
              <a:t>À ce jour, c’est la seul planète où on connait la vie.</a:t>
            </a:r>
          </a:p>
          <a:p>
            <a:r>
              <a:rPr lang="fr-CA" sz="2800" dirty="0" smtClean="0"/>
              <a:t>Presque 75% de sa surface est recouverte d’eau.</a:t>
            </a:r>
          </a:p>
          <a:p>
            <a:r>
              <a:rPr lang="fr-CA" sz="2800" dirty="0" smtClean="0"/>
              <a:t>Son atmosphère contient de l’oxygène (21%)</a:t>
            </a:r>
          </a:p>
          <a:p>
            <a:r>
              <a:rPr lang="fr-CA" sz="2800" dirty="0" smtClean="0"/>
              <a:t>Nombre de </a:t>
            </a:r>
            <a:r>
              <a:rPr lang="fr-CA" sz="2800" dirty="0" smtClean="0"/>
              <a:t>satellite : </a:t>
            </a:r>
            <a:r>
              <a:rPr lang="fr-CA" sz="2800" dirty="0" smtClean="0"/>
              <a:t>1</a:t>
            </a:r>
          </a:p>
          <a:p>
            <a:endParaRPr lang="fr-CA" sz="2800" dirty="0" smtClean="0"/>
          </a:p>
        </p:txBody>
      </p:sp>
      <p:pic>
        <p:nvPicPr>
          <p:cNvPr id="7170" name="Picture 2" descr="http://www.astrosurf.com/luxorion/Images/terre-euro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57166"/>
            <a:ext cx="3643442" cy="2892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238775" y="3391238"/>
          <a:ext cx="3762381" cy="3109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7"/>
                <a:gridCol w="1254127"/>
                <a:gridCol w="1254127"/>
              </a:tblGrid>
              <a:tr h="5492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Distance du Soleil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150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000 000km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Diamètre </a:t>
                      </a:r>
                    </a:p>
                    <a:p>
                      <a:r>
                        <a:rPr lang="fr-FR" dirty="0" smtClean="0"/>
                        <a:t>                               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12 750km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rotation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24h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révolution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365.25j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6596097" y="4030808"/>
            <a:ext cx="1008000" cy="2360826"/>
            <a:chOff x="6429388" y="3854256"/>
            <a:chExt cx="1008000" cy="2360826"/>
          </a:xfrm>
        </p:grpSpPr>
        <p:pic>
          <p:nvPicPr>
            <p:cNvPr id="7" name="Image 6"/>
            <p:cNvPicPr/>
            <p:nvPr/>
          </p:nvPicPr>
          <p:blipFill>
            <a:blip r:embed="rId3"/>
            <a:srcRect l="10494" t="30369" r="83509" b="63485"/>
            <a:stretch>
              <a:fillRect/>
            </a:stretch>
          </p:blipFill>
          <p:spPr bwMode="auto">
            <a:xfrm>
              <a:off x="6429388" y="3854256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/>
            <p:cNvPicPr/>
            <p:nvPr/>
          </p:nvPicPr>
          <p:blipFill>
            <a:blip r:embed="rId3"/>
            <a:srcRect l="10430" t="42547" r="83446" b="51308"/>
            <a:stretch>
              <a:fillRect/>
            </a:stretch>
          </p:blipFill>
          <p:spPr bwMode="auto">
            <a:xfrm>
              <a:off x="6429388" y="4497198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/>
            <p:cNvPicPr/>
            <p:nvPr/>
          </p:nvPicPr>
          <p:blipFill>
            <a:blip r:embed="rId3"/>
            <a:srcRect l="10430" t="52221" r="83446" b="39471"/>
            <a:stretch>
              <a:fillRect/>
            </a:stretch>
          </p:blipFill>
          <p:spPr bwMode="auto">
            <a:xfrm>
              <a:off x="6429388" y="5140140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9"/>
            <p:cNvPicPr/>
            <p:nvPr/>
          </p:nvPicPr>
          <p:blipFill>
            <a:blip r:embed="rId3"/>
            <a:srcRect l="10494" t="67130" r="83601" b="26701"/>
            <a:stretch>
              <a:fillRect/>
            </a:stretch>
          </p:blipFill>
          <p:spPr bwMode="auto">
            <a:xfrm>
              <a:off x="6429388" y="5783082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314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FFFF00"/>
                </a:solidFill>
              </a:rPr>
              <a:t>Les </a:t>
            </a:r>
            <a:r>
              <a:rPr lang="en-CA" dirty="0" err="1" smtClean="0">
                <a:solidFill>
                  <a:srgbClr val="FFFF00"/>
                </a:solidFill>
              </a:rPr>
              <a:t>planètes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 err="1" smtClean="0">
                <a:solidFill>
                  <a:srgbClr val="FFFF00"/>
                </a:solidFill>
              </a:rPr>
              <a:t>intérieures</a:t>
            </a:r>
            <a:endParaRPr lang="fr-CA" dirty="0" smtClean="0">
              <a:solidFill>
                <a:srgbClr val="FFFF0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836613"/>
            <a:ext cx="4968552" cy="56403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800" b="1" u="sng" dirty="0" smtClean="0"/>
              <a:t>Mars : </a:t>
            </a:r>
          </a:p>
          <a:p>
            <a:r>
              <a:rPr lang="fr-CA" sz="2800" dirty="0" smtClean="0"/>
              <a:t>Nommé la planète rouge </a:t>
            </a:r>
          </a:p>
          <a:p>
            <a:r>
              <a:rPr lang="fr-CA" sz="2800" dirty="0" smtClean="0"/>
              <a:t>Vents qui atteignent 900 km/h.</a:t>
            </a:r>
          </a:p>
          <a:p>
            <a:r>
              <a:rPr lang="fr-CA" sz="2800" dirty="0" smtClean="0"/>
              <a:t>Mont Olympe : immense volcan 3 fois plus haut que le mon Everest</a:t>
            </a:r>
          </a:p>
          <a:p>
            <a:r>
              <a:rPr lang="fr-CA" sz="2800" dirty="0" smtClean="0"/>
              <a:t>Des </a:t>
            </a:r>
            <a:r>
              <a:rPr lang="fr-CA" sz="2800" dirty="0" err="1" smtClean="0"/>
              <a:t>Rovers</a:t>
            </a:r>
            <a:r>
              <a:rPr lang="fr-CA" sz="2800" dirty="0" smtClean="0"/>
              <a:t> ont roulé à sa surface.</a:t>
            </a:r>
          </a:p>
          <a:p>
            <a:r>
              <a:rPr lang="fr-CA" sz="2800" dirty="0" smtClean="0"/>
              <a:t>A deux calottes glaciaires</a:t>
            </a:r>
          </a:p>
          <a:p>
            <a:r>
              <a:rPr lang="fr-CA" sz="2800" dirty="0" smtClean="0"/>
              <a:t>Nombre de </a:t>
            </a:r>
            <a:r>
              <a:rPr lang="fr-CA" sz="2800" dirty="0" smtClean="0"/>
              <a:t>satellite = </a:t>
            </a:r>
            <a:r>
              <a:rPr lang="fr-CA" sz="2800" dirty="0" smtClean="0"/>
              <a:t>2</a:t>
            </a:r>
          </a:p>
          <a:p>
            <a:endParaRPr lang="fr-CA" sz="2800" dirty="0" smtClean="0"/>
          </a:p>
        </p:txBody>
      </p:sp>
      <p:pic>
        <p:nvPicPr>
          <p:cNvPr id="6146" name="Picture 2" descr="https://upload.wikimedia.org/wikipedia/commons/d/d8/NASA_Mars_R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5286388"/>
            <a:ext cx="1496778" cy="1198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2.bp.blogspot.com/__bqXP4eg7X8/TIuIb2kZeTI/AAAAAAAABWE/v3WQ4MozC9g/s1600/Mars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57166"/>
            <a:ext cx="3572598" cy="2679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238775" y="3391238"/>
          <a:ext cx="3762381" cy="3109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7"/>
                <a:gridCol w="1254127"/>
                <a:gridCol w="1254127"/>
              </a:tblGrid>
              <a:tr h="5492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Distance du Soleil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230 000 000km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Diamètre </a:t>
                      </a:r>
                    </a:p>
                    <a:p>
                      <a:r>
                        <a:rPr lang="fr-FR" dirty="0" smtClean="0"/>
                        <a:t>                               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6 760km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rotation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24.6h</a:t>
                      </a:r>
                      <a:endParaRPr lang="fr-FR" sz="1400" dirty="0"/>
                    </a:p>
                  </a:txBody>
                  <a:tcPr anchor="ctr"/>
                </a:tc>
              </a:tr>
              <a:tr h="549276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révolution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687j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6596097" y="4030808"/>
            <a:ext cx="1008000" cy="2360826"/>
            <a:chOff x="6429388" y="3854256"/>
            <a:chExt cx="1008000" cy="2360826"/>
          </a:xfrm>
        </p:grpSpPr>
        <p:pic>
          <p:nvPicPr>
            <p:cNvPr id="8" name="Image 7"/>
            <p:cNvPicPr/>
            <p:nvPr/>
          </p:nvPicPr>
          <p:blipFill>
            <a:blip r:embed="rId5"/>
            <a:srcRect l="10494" t="30369" r="83509" b="63485"/>
            <a:stretch>
              <a:fillRect/>
            </a:stretch>
          </p:blipFill>
          <p:spPr bwMode="auto">
            <a:xfrm>
              <a:off x="6429388" y="3854256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/>
            <p:cNvPicPr/>
            <p:nvPr/>
          </p:nvPicPr>
          <p:blipFill>
            <a:blip r:embed="rId5"/>
            <a:srcRect l="10430" t="42547" r="83446" b="51308"/>
            <a:stretch>
              <a:fillRect/>
            </a:stretch>
          </p:blipFill>
          <p:spPr bwMode="auto">
            <a:xfrm>
              <a:off x="6429388" y="4497198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9"/>
            <p:cNvPicPr/>
            <p:nvPr/>
          </p:nvPicPr>
          <p:blipFill>
            <a:blip r:embed="rId5"/>
            <a:srcRect l="10430" t="52221" r="83446" b="39471"/>
            <a:stretch>
              <a:fillRect/>
            </a:stretch>
          </p:blipFill>
          <p:spPr bwMode="auto">
            <a:xfrm>
              <a:off x="6429388" y="5140140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 10"/>
            <p:cNvPicPr/>
            <p:nvPr/>
          </p:nvPicPr>
          <p:blipFill>
            <a:blip r:embed="rId5"/>
            <a:srcRect l="10494" t="67130" r="83601" b="26701"/>
            <a:stretch>
              <a:fillRect/>
            </a:stretch>
          </p:blipFill>
          <p:spPr bwMode="auto">
            <a:xfrm>
              <a:off x="6429388" y="5783082"/>
              <a:ext cx="10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5900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4815"/>
            <a:ext cx="8229600" cy="1143000"/>
          </a:xfrm>
        </p:spPr>
        <p:txBody>
          <a:bodyPr/>
          <a:lstStyle/>
          <a:p>
            <a:r>
              <a:rPr lang="en-CA" dirty="0" err="1" smtClean="0">
                <a:solidFill>
                  <a:srgbClr val="FFFF00"/>
                </a:solidFill>
              </a:rPr>
              <a:t>Ceinture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 err="1" smtClean="0">
                <a:solidFill>
                  <a:srgbClr val="FFFF00"/>
                </a:solidFill>
              </a:rPr>
              <a:t>d’astéroïdes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6" name="AutoShape 2" descr="data:image/jpeg;base64,/9j/4AAQSkZJRgABAQAAAQABAAD/2wCEAAkGBhISERUSExQWFRUVFxcXFxcUFxYYFRcWFRgVFBweFxYYGyYfGBwjGhQYHy8gIykpLCwsGB4zNTAqNSYsLSoBCQoKDgwOGg8PGikkHyQtLSwwLyksLCwpKSksLCkpKSkpLCkuLCwpKSkpKSksLCkpKSkpLCkpLCwpKSwsLCw1LP/AABEIAL0BCwMBIgACEQEDEQH/xAAcAAABBAMBAAAAAAAAAAAAAAAEAAMFBgECBwj/xABKEAACAQIEAwUEBwYDBgQHAQABAhEDIQAEEjEFQVETIjJhcQZCgZEjUmJygqGxBxQzksHRorLwQ1Nzs+HxJGOD0jRUk8LD4/IV/8QAGwEBAAIDAQEAAAAAAAAAAAAAAAIEAwUHAQb/xAAqEQEAAgIABAYBBAMAAAAAAAAAAQIDEQQSITEGEzJBUWEiBRSBkSMzcf/aAAwDAQACEQMRAD8A6occC/bNwfs8wKgFmsfjcf1x33HN/wBsvCe0ypcC63+V8cx8O5/K4uKz2t0Xc0bq4DhYycYx05SLCwsLALCwsLAGU+K1AAurUo2VwHUegYED4RjYZik/iQoetM2+KOTPwZcA4WAOHDNX8JxU+yO7U/kO5+6WwG9MgkEEEbgi49RjAODE4qxGmoBUUWAeZA+y47y+kx5YALCwf+506n8Job6lQgH8L2VvjpPQHAdSiykhgQRuCII9QdsBpgzL8SZRoYB0+q0wPNTuh8xvznAeFgJB8gHE0SWjdD/EHpFnHmL9VAvgCMZRyLixweMwla1QhX5VIs3/ABAB/jF+oO4COwsPZrKtTaGEbdDINwQRYg8iLHDOAeyuaam0qY5GYIIO4INiD0OCq2XWopelYgS1PcgDcoTdl8jdeci+I/G9GsVIZSQQZBBggjocBphYkatJayl0AFQCXQWBA3ZBy6so23FpCvZf2XzFSmtRE1h5gKQTILqQRyPcJvyI64CJGJGi4rKEYgOLIxPiA2Rifkp5bG0adm9mcyBqNI7qN1mWmLTPL4WnfBXC/ZHMPWpq9JghZNbcgrNG458vK049iN9CZ0zwj2LzGYlgAiAxqqStxYwsSYPliQrewmYo95XV7EHRIaCIMBoBPxx1ShlQAAAIEADyFhvhvMUAZt+n9LYv14emtT3U7Zrx1cmJIbmCQzDUsqoVSII6x72kEG99xqUZRYlgbKe+Q4BQ6QAbwNJMgRAO4EyntblKaV0JUEPIIJgahpgtBEiItI9RiMYwQTrFXTrUswprMgKUYm4gA2AJ62vSyU5LTVZx356xZpT4cKjGmrQS2mW1AAWMErMrqk+Emy8zGEiUw3Z95+6NQVQGLHs4KXEiO6INxcASDjStUYqx9xoiSDIBBTVIB9yNVtjMbY3NFmK6GIF9IN2EEzoYRaG1SIuxB2xBMjU1pp1MY0a1UC41KthFm7xJPwviKzHDmViu8cwJBBuD8Qf+2JXLkAVANAlD4p0ghi4BqEAhokd2J0wZuMOfvdMWLGftAsfiSZ+HLaTE4D1BiF9r8j2uVdYm2JrDWapBkIPMY4xwuXystbx7S2NusPJWc4e6OwI2JHy/6YG7M4t/HqYXNdgaSyrkHQzAkM2sAa5Fy24BuTvFwhTSSTZoAYsAw7QsGMkW2DwSdU2vjstZ3ETDXK4yEb41xbDkqNRVdFOlXcMjE62vSXQjAsSO/qB0z4p2vF18mh1AaJXUYU6pAk2bYRB6T3bTiQh8LEjmeDMigki4W0ye8WEEDY9243EiYwLUyTqAxUgGYJBExExO8SPngGMLCwsAsLCwsBkHBtLiMqEqjWosOTqPsvyH2TI8ueAcLAGZjIQutDrTmYhl++t9PrcHkeQDw9ls0yNqUkH+h3BGxB6GxwYcuta9MBanOmNm86fn9j5TsAjcLCwsAdls4pXs6slORHiQnmvUdV2Pkb4YzeUKHkQbqwurL1B/KDcEEGDhjBmTzYA7NwTTN/NG21L59R7wt0IAPCw/m8oabQSCCJUjwsp2I8v0uDBBGGMBvRrFSGUkEEEEbgi9sTI4lV7PVRcoLCrTB7g8YBC7aCar290uRswxB4fymaNNgwvyIOxBsQRzBFsAc/tPmdWoVWBt4YAGkFRA9GN8Z4f7SVqdRGZ2ZVdXKkzOkzadjBIkdcCZ/LBYZPA8leojdW81/MEHmMCYR0HesrxJaiB6Z1KwkHyxrXzOkXxxjhnHq+X/AITkA7jdT8DiTpe1GYrtockqQdXZqdSj61r93fzEjnjYV4mkR1jqpWwXmek9G3ttxYVKwVTISZI6mP0jAvDaupRpA7QNLMxtFtDHoAdQtvIsecPWpkMQdwSDvy9b4cyNYK6k7SNUAElTYiDvInFK95vbmlapXkrywnqOWCkCVMxu4Ug6BrbWbFQVmLi14gg6NRYsoVmI+kqC5IgADtNRAIDEXmPXGQygKqhRcQ4MkK590TdliLGxnckEYq5ldMMdIvpQyoGtQSSqnmSw2NrTbEE2i5kqzQtOGLKBo7p747qwtxpIv0Ive5j5Fap7SoAjtcr2TWPwt8rYGqESXkVJ0WbVEtqLBm1fRzBnbuj3SYwT2NRu8abOTfUFJDTeQTcg7zzwHprCOFjOOHtm4D+1vhirm9faBC0zKv67qD1xR1yj+5UpsPKoq9eT6Tz6Y6h+3PJeB/Mf1H9scfIx2D9MyeZwlLfTX3jVpSj5jMUoJVl6MQegWzbbAC24GMpxYGNYY7kkNDMwFmLEG8xPUdJJxH0M46eBiv3SR+mCBxLV/ERH840N/MkSfvA42CCUp51Na6TCrGlWOte7rdZkRYsQTbcmDMYIo1FYAtdAxItLKwioVfu6qkgAau7JnltCLQpMe4+g/VqbfCoBHzCjzwm7WkYcEAi3Qr1U3BsIkTgDqvCNQ1StwHsV0qhJB8JIkCLecdJjc5w56ZINwDEqQyyOQZZBxK5LiNN5FQGpfursTJUsJ1WHiYACCSZ5YcSoGULfQNQXubOWQFQATPdgyADqbpOAreFiWzPDQZIskSrExqmQABFzaD6XjEZUpkGDgNMLCwsAsZVoxjCwEjP7x/xv+b/+z/N97xR5GEpxIVh26moP4iiXH11+uPMe966vrQEdhYyRjGAkMnWDr2TkAbox9xj1+y3PpY8jIVakVYqQQQYIO4IsRjTEhV+lp6/fpgBvtJZVbzK2U+RTzwEfhYyRjGAO4fUBBpMQFfYn3XFlPkL6T5GeQwJVpFSVIIIsQdwRY4eyGRetUFNBLH/Unyx0Gl7CowDVJd4AJkgEgRMA7kAX574nXHa3ZiyZqY/VLm0YM4XxZ8uXanGpk0yROnvI8ibSCgg8t94OLXxf2HUAlJU+pI/PFLrUSjFWEEGDjy1Jr3e0yVyelZ09rXZKjilTEkdppLBjqIIb8OgAHkzA74jc/wC0jVSpNKkApYhQp098KIieqz6k4B4bWCvDHuMND/da0/Aww81GGMxQKMVO6kg+oMHEWRYuE8ap6Dqo0tSwU+jkWDmDMkd8qY2N56GQ4zxZ67s9DLZZUdOwUU6Akqb6gWZglTu+IENcnmcVThdcLUXVddmmdjzsRtuPMYnUoKhKwbag5KGVAgiVDhZ0gt3T1wCy1MhaaFY2jWwGppuCAw7hDWYRci4g40K0pOrtKhBI1r4WiwImkSLDacaU6S6DCElIYkSoZAZaTMAAMBEWN7XBcHCw/eXUAelZVnlMMCRJvvzwHqDGcYwscPbNzz9sQcZUspIj5WIO2OEjiU+OnTb8AU/OnpOPRn7S8qr5Nw0ixuADyPKR+uPOZ4cG8FRG8idDf44HyJx1Dw7fm4KI+JlSzepmaDcnpnyh1+XdI+bYw/C2N6ZWoPsElvihAcesRgfMZV0MOpU9CCD+eNFci4O2PoGFjbBOV4gyAiZU7owlD+E8/MQfPDq8RD2rLr+2LVB+L3vxA+oxpX4fYuh1pzIEMs7a1931uDyOAdGXp1f4Xdf/AHbGxP8A5bn/ACtfoWOG6VfQSrg9CLiIOxHqBa22A5wfSza1ISrvstTcryAfmy8uo5SBpwErQJCQtQ6GWHNyoIIPMAG0WPOYgkYxnMotQmBKAkhydJYAv0spiCRFgogxvFK9Sg8SV9G7p1CzCLMINiN8S+RVakBXAYhSCezRZAD6ZYqSyhTF7mFtOAr1fLlTy6SCCLdCLHbDWLRWyaVEPdZWDFSZkbAgQ1xAVrDoouYxW69LSSJB8xsfTAN4WFhYBYdy2YKMGUwQZ/0OfpjWkmpgOpAvte2LKvsO5WVcE+YIHzk48m0R3exWZ7IPP0FtUQQjzA+qwjUvwkEeTL54DxPrwKvTmlUQ6akaWF1FQTpMjaZKmeTTyxAsL49ea0xh3LZhkMqYsR6hgVIPqCcNYWAseX9lNaqwqqC4Qrq97UtKdMG+lnZT9w87Yy3seZIFak2knXBY6YTWTt3hdVkc2AxELTDUCQO9TaSeZR7X66WAH/qeWA5wHQP2f8ICZnMK0FqZCSLjxNJHqVGOmJQEY4p7Fe0AyuYl/A40t5dD8P0OOy5fiCMoIYEESCDYj1xcw2jl01HGY7c+/YNxHLAqcch9s6AWuI5i/wADjq/F+JqiEkgCLk7DHGvaDiXb1i48IsvpjzPaJhPgqWrO0cMGcQGoJU+sulvv04U/4dB/FgLBuX71GovNStQek9m3z1ofw4qNoDBxO5fNHshpAOrxArTLAopBhvqxBuLdDF4HEvwZ494qbARE962zECNwdt72kEJYVg7EgKRqVkpKWvCkkjUToDGCygHVNvCDgenTrAQrwvICq8fCFAj0tjKBQKerS9OWvcadK6gNTN4oAGnYfmWMyQzElXM89VQkjkSb3iJ6GdtsB6nwsLCxw9s1f9t6WrKOPLHlyoLn1OPWHtGP/Dv5DlbHmLOZ4Go4qoG7zDUO7U3PvAQ34gcdF8L23w1o+1PP3BUOIOg0gyv1Whk/lNvjvh/TSqi0Un6Ek0z6E95PjI8xjSpkAQXpNrUXIiHUdWXp9oSOsYDiMfVsBzMZZkYqwII6+fMdQeRFjhZfMsjalJB8v69QehscEZbPW7Op3qfL6yE80P6qbHyMEN5zJ6CL6lYSrDZh5dDyI5HAEVKK1gWQBXAJamNiNyaf9V5bi1hHY2p1CCCDBBBBG4IvbB2aQVENVRDCBUUbSdmA5A7EbBugYABjKVw6ik9hfQ59wm8H7BO/TccwzSFqbkMCCJUgxI3BFwcDAYkKn0tPV79MAN9qnZVPqphfQr0OAmRlUdO0U6S6nRqkLqkjSNWrX3TGkEkjT5hRPaDKqGAVDTkMYYmZDFeZMGAJH67kXhjmp9EXCA2lhIAvMnkAAfzNsSuUy7AhpkomtjdnEHTpsO4CqmJgRMm4ACrEYxgviNGHJAIBJgEgxBiJAg/DAmAyMXzgvEhXpIGJ7rr2gBiV2O3K8/PFCwXw3iLUXDL8RyI6HEbV3CdLal1psrTXYafuk/oTBxB8U9lKNaSO631lgE+q+FvywXwniS5ikNJnkJ3t7p8x+YxTeNZ/MUKxGthzHQjGCsW3pYvNdbB8V9nKtCSRqUe8oNvvDdf088RUYt/C/baYSusjbUu4+H+vTBOb9lKNWpNMFRziyk+Q5fC3pjLz69TByc3pVPhTfSBTtUBQ9BrsD8G0t8MCOpBIIgjfHTcn7HUQPAJ6m5/PDuZ9kaTTqQSfK/zxD9xRLybOWYNyXGq9ERTqMo6A2+Rtix8V9hovTJHkbj/piqZrKPTbS4g4zVvE9mK1JjukM7xKrXoS7sxV4MmxDiRYWsabfzYicG5G6VV6pI9UZW/y6sBnHrxjBvCTNQJ9cMnxdSo/xEH4YCw7la2h1ce6wb5EH+mAbbBXDG78AAkggaogE8zItHXDeeo6KrqPddh8iR/TCydUK4JUMBuCSAeXLATgqjvGSQq93SR3JKtYEMxHeUayQd7nDOaoqzEjVFhtVIsADG9pFr4cSlIkS9TUgOi8szCCHXmW5EC83M4lMlnRovUzKGW7qiqQO8eYbfr5zgPSOFhYWOIals0fx8f+HqfdOPKvFh9NU++36nHqrjp+gqfdOPKvF/49T77frj7/AMK/6r/9VM/eA1GsykMpIIMggwR6EYPdFrqWUAVAJKiwcC5KjYMNyotFxEEYjcb0qpUhgSCDII3BGxGPsFdqRgzI1wQaTmEbY/UbYN6cm6jzAhcQQELVUAB5kDZXWNQA5AyGH3o5YCwDlegyMVYQQSCPMWw5kczocGJW4ZfrKbEfLnyMHlh/Od+mlTmPo2/CJQ/Fe7/6eAMBbl9oKFJUo1MuKioFBbuzUQE1UJBXmark3khlEjThvhvtNk6dVHbKKyjWrJNijU0p96ILmQxuR4utxB5g6qKNzQmmfTxr+rj8IwDgDc4oSswAgB2gAmNM2g7kRF8WHJUyo7YMNQZZHhcDS+3dDGD4iCZ1XBtivZ+4pP1QA+tMlP8AKqfPEplM3szd6VUsJidLKbxPJenSdhgBOJZEhNQHdlO95lASLSLTzMm/wicWXigpqYYd9wUJOpWXQzKCyywBbSGIk3NoAvW23wGMLCwsAdwriz0H1Lt7y8iN/gehxc81QpcQoBlMVBsec9GH+uoxz/B/BM+1KspUxJUHoQSBtiFq76x3ZK210lO+yfs+e2PaiGQwFPXrjo1LhsQQMQyZY1AtVO5VUc+fk3XFl9n+JrVlGGmoviQ/qOoxreKvfvC7hrEdG9CgME/uwO/zwXUyPNfljFO/9sazzfda5UTmuHRvtiq+0XswtVSIvyPMY6JpG2I7OZMGYxawcRMSw5MUTDhWWybU65psIOmovrqpuB8DOI046L7WcIirRqgXDqrejG35/rjnON5W3NG2stXlnRYWFjIxJEXxb+M56kN/MA39cD5d4YHoQfl6YI4r/E/BS/5SYDwFjav4Q5mCSACAoZtZmYuAYMAFdwJJs9TXJgDtNWuO9FQxq57xz8vnvhnLd2GpsKaalEMw7QgETBA1EdwGQBBYeuH2z1UWp16iqIAGvTECDZGC7zsPnvgPRfFc7UpshRC4OqQqsTIAIuBCrvO52gG+I6pxzNQwGWYGJUkNGy2iJN5PI3FrHFiwscdx8TjrWInHEz8thy/aK4+/0LDyOPLXF/49T77frj1H7SN9C3oceWuJtNaoftt+px9t4Yj/AA3n7V8/cLhYWFj6xXHZM6qVVPIVB6oYP+F2PwGAjgvhnjb/AIdX/lv/AFjAhwBeTb6Oqp+qrD7ysF/y1GwJGD+DZns3L6dQVWmVVgJGgGHBFmZcTD8V4frkZdtM/WbVEpH+0gmzT1nlyCEy4mjVHTQ/yJT/APJgLHQ+A53IfuOYlqaNrJKOjM70yx0qrTewUb2IJ88c9bHugZVvQTyqVB81pH+hwfwosEDEtp1lQEaG1wuk6QBqiQdxcDa0g1P4CedSp+S0v/diQ4ehWj2pAAQsPCDrDqw3KkGLi/1otN/A7VQuGAW4l6pK+cElQCFMxsYuL3jFdbc4tdSsdNTWHIK96NLKCrHTpLAGmmoR3THdEgiMVRtzgMYluC8Op1lcM4Rho0lmRVuYadVyYiAIG8kWxE4WAstb2WoAmM3TKqG1N9HJIYr3F7SWkAkbbdCDht+A0kAqJmUch1AQAaie00nZzAtqB5jeLTXsF8KWa1MfbT/MMB1vgNQVEB6km3K5wZnuFyQwJV18LruPXFN/Z/xoGaTG4JI9GM/kT+eOk5aoCL41nEbpbbY4tXqb4L7S94UsxCVNlb3H/sfLE/Wyga4scV3P8GV1IgEdP7YEyPGq+V7rzWoj/wConz8Q8jfGtvgi/wCWLv8ACxF5r0ssNSVs3zwxXODcnxOlmE1IwYfmPUcjgPN5WLqfhjDSZidTCc/Sq+0wBpnyg/ykN/THF8dm47DfRsdJcMu+8ggx8DjlvG+Avl2g3U7N/Q9D+vLH0XDz+OpavPWd7ReMjGMbU0kgDmY+eLKuK4t/FI6BR/Kij+mB6AJYRYyIO1/Xlh7irzXqEba2j01GPyw3laepwOp8/wCl8BYnhVUKC0Am5dW1sr6SyggKQQzLGppW+5iKObVbMgYjdgVIPxKGfniTy2YQajqsGFwE0hzcFFA2gERtvY6sNijU5Iag+sAACecA339PQbYD1JhYWEccPbNXva+tpoN6HHl/MvLserE/MnHpL9oFfTlnP2T+mPNLHHS/DdNcNMqWbuxhYWHMsVDqWGpQQWAMSAbieUjnj6VhFZIaadRz9UIPVz/7EfARxa6uU4fp0Cu5AeJAIDeFS8MNjJbbZYsd2KfBskWpr+8+OrTVjHhpuzBjBXxKoUnlfnGAh6A00ajfWKoPSe0Py0L/ADYCxa/2h8Ep5PM/u9JpphdagkFgX31Ebnuj4RiqqJMYjS0XrFo90rV5Z1Izw5f79QR6U1M/nVHywFg3ihAYUh/shpP3pLP694kT0AwxlMuXdUHvECTsJ5nyG/wxJE/nRCUk+yWPq7Ej/AEPxxM5CaapFOSCGbVeVsQQp3VkVl07nlvBhqzdrWlQYJAURfSsBR8FA+WLFluHheQ5lrVCVBdYDaDA7hFjtF4wEXncw0VDUgklSLEyY06gxPMctr7C0Q0YmM6TVIpoJaQD5m5kWBgTEn8tsWj2f9kVSGaGfqdh6f3xiyZa446suPFN+yoZP2er1LhIB5tb/qcSVP2HqndlH8x/pjpOV4Vg1eFr8ca6/G29lryKQ5LX9i64Hd0t5AwfztgLK5GpSqEuhUojtcc9JCwefeZcdqHCFicRmf4LTYFGEg72tiVOOnerQhbBWfS43lM01Nw6mCDbHU/ZT2xSsoUkK43X+3UYpXtN7Itl/pEk0+fVfXqPPFcSoVIIJBHMb4vTWuau4YYm2KdS9F0M2DjGYy6v5H/W/XHI/Z725zAdabw4JiTYgcyTzgSfhido/tQo+8lQfAH+uKVuEtE7qtRxFZjqnc3wtqb66TGm/VfC3qOfocaVPa+pSEZimfJ0BKn1HLFa4h+1AERTpE+bkAfITiMyPt4xaKygqfqjaeoJuPzxk/bzaPzhCc0R6ZB+0PtC+Yr6xIVbIOfr6mMWHhmdXNUjTqgFgIvzHn/q2MvwbLZhQ6HTOxXwnl8OfTbGuS9m3o1A2qwnYXOM88uujHEW3tUuO8DbLvzKE2PMeR8/1wLwpfpkPJTrPonfP5KcdM4nkVq0jqE2uOq+XmNxig5jhxy/akmRohG69odP+QPjJjvzQxZKcsoZjfBfC1783EKxkTYxYyNrxfAeJjhDQjjUo16QdywHeM6dtOqJJuDEc5yMYvLqYYU9IVdAAZgrKWYNK96d0bc2U78xpXzh1Gaasdy2rRJNydIIi/z3w5lWMppE61EQxEuGVQYEtrDX+O0YymYQiWpViTzAmfOSbk74D1DhHCwmOOHtmoX7Ssyq0CHMKSoY9FJAN/SccizHDuGkSmYYRFoknUzN7wEaUKJae8pOxxfv2z52KGn6xA/OccXCk7Y6v+h4+Tg6/ahkn8lhHCcncnMWEwBBZu6GUgabAmRBuIi+M8Q4fl8sO1p1hUYtFJCsNp0j6UnYrq1BRvIBO0GOGXWjepDPypnYH/zI/wAm/WNiBXrs7FmMk7nG5Y2hM4kMknZr2x32pg83HvR0Sx8zAuNUN5PKCO0qSEBjzdh7qefU7KPgCznM0ajSQABZQJhVGwE8vzMkm5OAZJnB+QXs1NY7qYp+dS1/RQQ3qU64ZyWT1m50qt2Y7KvXzPIDmSBhZ7N6yABCKIReg3ueZJkk9T0gABicHZcdnSap7zgonp75+R0fibphnI5Qu1zpUAlmiyqNz59AOZIHPD1TVXfuKdKiFUSdKAwJjzMk9WJ54A3geQLBm0lgFbV4gAArP4htKq5/D54NqFQHgrrlz2hbvkaFUqEgDvyYuWMmQYJw2FamqhFbXZ2CzEWAIsJsWB2u4HK7OZOuotMQCTTA0MSsaUnTYEA3MEc7bYPY7rP7McMYzWZSzVNidwnIX2sBboB0xd8lk2/3ROIPh9SooEWHK2J/KZ3MC4k+oxpM2SLW3LbxjmtdRpJUMo/Ki354NTL1I/8Ahz8zgPL8ZzXu/LTgpuL5sf8A87fCMVrWp8sc0vPx/cnVy7//AC5/P9Dhp8hUi+XxsOO5vyP4RjV+I55xAHxCif0xDmpHvKPJb6/tCcS4YxBBo2Nja18cV9p+CnLVykEKe8k9Dy+BtjuHEkzRPfLbY51+0XJMaSVG3RonnDf9QMbLhc0c2o90M+P8d9P4UrJ92nUqc47NfWpM/wCAMPxDARODuJDQFpD3B3v+I0FvkAq/gOAMbVQLG1NSSANybeuNcHcMGnVV/wB2JH3zZPke96IcA7meIPSqxTcjswKYKmx0WNtiC2pr/WxPcK9uYAWqI+0t1+KH/wC2MU9jjGIzWJ7pRaY7Oq5bjIqCaRpP+MiPVSCRiH45wvVlwhMsomeUif6GMUjKIzOqp4mIAvFyY3wZxLirszKrt2fhAndV7oJ8yBJ8ziEY9T0ZJybjqjsTeVQGgFuYJJAMDvgAFyBsCos3I8ucRl6epgDMcyBMAXNvTFhqVxqXRJSdMEdnqpwpAqClYyTcr0BNyMZWE0adJtTB9UAeJ++X0gkwQQw1aok3kDfDi8LzDXUsB0CkRFiIURIIIMcxjFdphyVK+HW6KOcQ4WdwuqwLHvThBcu12dwdoGXU7W31ibDeMB6ixpVNsOYGz1WFJxxbHSJtEbbKZ04t+15g1RFdwiyTe7GPqoLnfnA88c5biCoIogqdi7XqH05IPu38zif/AGlZ3tM6QD4RHxOIBOFML1SKY+14z6U/F8TA88df4PH5eCtfpr7dwVzg5MmtMaq06uVMGGPTWfcHl4j0G+F//oKlqKlT/vGgv+HlT+En7WASScWkTubzjVDJiBYACFUDko5D+5O5nG2UyRedgouzHwqD16k8gLnDtLh4UB6p0qRKqPG/3Qdh9o26aojGmaz5YBVGhF2Rdh5k7s3mfyEABtnM4CAlOQgvfxM22pvONhsAY5kkfLZdnYKokn/vcnYc5NhjbK5RqhheVzNgBzJJsAOpwXUqBQaVKTqszgGX5wBuEttudzyADXMVQF7GmZAMs312HO+yCTA9Sd4BvD8uqozE3GnuzG5A1ATLxrEAR7x5CdMnk2pamamWYI/ddGAEAySDEwssDaCq74NzqMKKEd5QtjY6dlNmhtLAzcEXGm0wDOZ4gFWImoshmbVPiBFiYaIiIgRz5h8GrzmqbH6/6yf1wFmc2XjkAAABsAP77nzJxrlK2h1ce6wPyM48mNxpKvSYdo4bWFjF/jify+cJHO/QH+2KzwbNalVlNiAR6ETizZV2i0fnj5nLS29NtNqpOjm48iOgMj8sEpXUzIJPMwThrLao3jpE7/LBlLUOl+f/AGGKNsd/thm1flg5xOSkR9k/2xoeJPyBEfZO2CqNQczMHaP6b40zGaAJAY/qP+mMUUtM6Q5q/CFz9Ytckz54ovtzmQmXLONUMukH6wIKz5AiSOcRzxfM9XPX9cco/afxWVSjNydR9BYfmT8sbbgsVvMqje8csue1GkkkyTz641wsLH0ikWD86dCLR5+N/vMO6Pwr8izY14bSAmowBWnBg7MxnSvxIJP2VbAtaqWYsTJJJJO5JucBphYWNqdMsQAJJsANyTa2ANyS6Eeqd40J95wZPwSfQsuAScG8SeCKSm1MEEjZnPiPnewPRVwLQp6mC2uQLkAXtckgD44CT4NQ8LykFtB16SApDS0QWgAGSFPlcjBQDtsbwAiyWkyoY92yFip8UjvG4sca6CAbkIgYU5JUkHWRyiNcGIjunbcvAkEgHujugh1WnoILGWcNqkgGSbGwucBo9HXotBNiTdbzZmYAmNOxnfzw3WpZfUS9QsxuS2omTe5vcbfDBtRGfUxUIA2owvefWNUjTACzpsCsagDOmwdfLIzE6Vv0YgfAMJHocB6ojEVx/MhKTHyPOMShxTf2hZwpl3MgWN2YKPzOOTfpuHzeIrEV91+86hwfjnHnavUZISWIlBDWt4zLcusYhCSb4OahSBl6hY9KamPi7xHwBxg8RC/w0VftN33+ZGkeoUHHWYjUaUGtHhrEBmIRTsz2B+6N2/CDh397p0rU11N/vHAt91LgerSemnAVWszmWJYnmSST8ThzLZF3kgWG7GFUerGw9MA1VqlmLEkk7kkkk+ZO+CcvkJXW7aE+sRJYjcIs94/IDmRh1Wp0/D9K/Ug9mPRTd/xQPsnG1DLvXqfSE3IWSQBJsBe3Md0cvTAavmCy6Ka6Ke55liObt7x6AWHIbkkZagqpqIvvElS1yN4tGnYdd7EGQ/cCBCwNKteZRpDBiNYmAu4CyNJMyMRxz6rqPvBFRBHdAN2MNNzJ2i7sfLAH5jPaezZmLQltNQbgACW03UNygjuwCdxHZLK1M3V7NTeGInw22FrKCYA5AnEdVrlvTkOQ9BjWnVKzBIneCes/qMBP5f2IrsASUWQpvqtrMLqAWRsbCSI2uMA8U9n6uXUNUKXMAKwYzAYyBtEj5iJF8CVOI1GiXY6fD3mtJLWv1JOGqldm3JPISSYHlgLn7De0YWKL7jweY3j9cdQ4dxoQLfPHnpHIIIsRscXb2e9rG0ntbaAJfZb2E+Z8t4J5HFHiMEz+VVil4mOWztFDiTmIdVH54kaOe6vPxAxzXJcfUiQwI6gjB6cc8/zxqrVlOcXwvjZlD4grW3vOBn4ogFlA9BioNx8cz+eIbjHtrTorLEyZgDnHTCmK0z0h55eu6ye0PtKlJGdrBR/qOuOE8a4q2YrNVb3th0UbDBPH/aWrmm7xhBsoNvU9TiIONzw2Dyo3PdgtO+kMYcoUS7BVEkkAAcybDGgGJBR2KT/tKi2+xTYb+rAwPskn3hi0g04hVAikhBVJkjZnNmb0tA8gDuTgHCwsAsH5MdmhrHe60/ve834QbebL0OB8nlTUaNhcljsqi5J8gMb5/NB2hRCKNKDmFE7+ZJJPmTgBcSfCshqhyRuQq7EsAsX23YW8j1wJkcmajhF3JtYm9zsBJ2xMIolSDTCqCFMKwtuXTcySBJHO9hgM6RpizkFoVSAqgDeAJb1BtpgzcYSvqjUStlYGSe8F0owPeMd0A851DbwthiACxADhltbSQocCADAOoWjnecF5gNqKTEuw0SAo06UAYOSEEMxMi2kbcgYrZgESESIgyxYqZc95oABMsYA2HK+GKiKST2wHkoMfDTA/IYfJaSwpltLDUHGpV1amVZFgX71iJMCLnDjZuLdvUHkrMAPIBXgRtgPUFRrY4t+2Xi3dFIHxH8hfHZM+YQnyx53/AGh8W1Zsjs07osW1MdzyJ08umPg/DvC286b39lvNPRS6dBmMKCxPJRJ+QwUOFlf4jLT8mMv/ACLJHxjCGeq1O5rIU20rCr/KsDGlOgOzZ/qsojrOo/Dw/nj7xUOpVpL4ELn61Tb4U1P6sR5Y3NKrVYCowAvAJUAbWVZAEyNoGJVOGp+80KWy1adJrASvaJ2l+TESRNsa1Kl3ZpIVzTEGG0wyga4MgBI2vqvMDAZoZBKRViKbAMgKkg1CJudLKVbvEWvAg3BnGaVOiqiprCMIICNqfcqQDy8PdB0nvzfQNUdn86Q7CBN1nqAClxzkRvzE74i3c4Cf9oOH1MuEiqlanWTWKiFmDBwDFQMO5UA0krci3kcV8qZw/l846qyg914DAgEGLgwdiLwRcSepxZOH8Rp9mhalr0oVVWY6FamQS6qBZmBuZmecWwFUKnGIxbaPEaD91sskErMaQxAVx4tEzLSTzgTMCGmzlBhSjLU1+lAMbkdmFHKDdtRBBkgTzkKvpwtOLg/FaL9o75dWbXVYEle6qqSqgaIgFl3Ed0wBNt6/E6BKD92pgMzgeGQS1QSAU0+LS0aY7sbEABVMplgxJZgqgSTufRVnvHy+ZAvjbOZzVCqNKL4V3+LH3mPM/AQABi1pxug6x+6pDEd0tIBSm5BnTqNniJgRO5nFZ42yGqSiBBCjSNpCqCRawJkxffc74ASjmnQyrFT5EjBq+0eZH+1b8v7YjcG8KygqPDTAV2MbkIpeAeUxE3joceTWJ7w93I2jn6zqXq1XFMGDBgufqrHPqdgDzsDG5vNtUaTHQAbKo2Anl+ZkkyTOFnM0XN4AAhVHhUbwPnvuTJMnGMlW0OrlQ2lg2ltm0mYPkYjCIiOxuZNacY04tlXjdNQZoCoxN3qtrdtWhwGJWCBEaYiwsLzoeMUCAxyqStl8Gm7s117PvDlB8+Vh68QeRRFBqPB0+FD7zHaR9QbnrYc5A9eozsWYySZJO5JxZKXFqIqNUGXQDsYCKQBcMpuVNzrFxDd0XuTh08SpB6tL93QJVdD3DpKjStgYNie8epA2AghUSuEBi8nM5bRTc5VCGqvSCsQYgUypnTJjUe7YGbjaKznMzRNUk0iq6VAWkwSCFUEyyNMkE3vfc4BqvVFOn2akFmhqhG3UID0FierR9UEhKpJtviSy1TLNUUGlVuwF6ycyB/ucHe0FPL0czVGXpui03KRUqLU+tdT2ax4bTqid7YBZPKrTRlKlnjWwgHQKbEspgg7UwfEBBNgROG1y7KHUq2ohbSLLpNydyoGi0xcAzjOXz+pezKLLajqAAjUW2AAJ5TJNhAjGaNEMqsZjwQpg95KhJLQdV4sfdAE4BVk0mC0MTpde6EhWkGbalgqbjm3Sy0KPCutgWtO6hi5iBaxazGefNQMV6Z7RwSJ0AyFABEJYi/UdNtr43y1Vy6d6SUN2GqAF0mzGCSJEnlgGq1Yog1FWEsVAKtdgsgkCLQbRItFjiGNY4f4hmNTQBpA5DaRAJA5bC2BM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" name="AutoShape 4" descr="data:image/jpeg;base64,/9j/4AAQSkZJRgABAQAAAQABAAD/2wCEAAkGBhISERUSExQWFRUVFxcXFxcUFxYYFRcWFRgVFBweFxYYGyYfGBwjGhQYHy8gIykpLCwsGB4zNTAqNSYsLSoBCQoKDgwOGg8PGikkHyQtLSwwLyksLCwpKSksLCkpKSkpLCkuLCwpKSkpKSksLCkpKSkpLCkpLCwpKSwsLCw1LP/AABEIAL0BCwMBIgACEQEDEQH/xAAcAAABBAMBAAAAAAAAAAAAAAAEAAMFBgECBwj/xABKEAACAQIEAwUEBwYDBgQHAQABAhEDIQAEEjEFQVETIjJhcQZCgZEjUmJygqGxBxQzksHRorLwQ1Nzs+HxJGOD0jRUk8LD4/IV/8QAGwEBAAIDAQEAAAAAAAAAAAAAAAIEAwUHAQb/xAAqEQEAAgIABAYBBAMAAAAAAAAAAQIDEQQSITEGEzJBUWEiBRSBkSMzcf/aAAwDAQACEQMRAD8A6occC/bNwfs8wKgFmsfjcf1x33HN/wBsvCe0ypcC63+V8cx8O5/K4uKz2t0Xc0bq4DhYycYx05SLCwsLALCwsLAGU+K1AAurUo2VwHUegYED4RjYZik/iQoetM2+KOTPwZcA4WAOHDNX8JxU+yO7U/kO5+6WwG9MgkEEEbgi49RjAODE4qxGmoBUUWAeZA+y47y+kx5YALCwf+506n8Job6lQgH8L2VvjpPQHAdSiykhgQRuCII9QdsBpgzL8SZRoYB0+q0wPNTuh8xvznAeFgJB8gHE0SWjdD/EHpFnHmL9VAvgCMZRyLixweMwla1QhX5VIs3/ABAB/jF+oO4COwsPZrKtTaGEbdDINwQRYg8iLHDOAeyuaam0qY5GYIIO4INiD0OCq2XWopelYgS1PcgDcoTdl8jdeci+I/G9GsVIZSQQZBBggjocBphYkatJayl0AFQCXQWBA3ZBy6so23FpCvZf2XzFSmtRE1h5gKQTILqQRyPcJvyI64CJGJGi4rKEYgOLIxPiA2Rifkp5bG0adm9mcyBqNI7qN1mWmLTPL4WnfBXC/ZHMPWpq9JghZNbcgrNG458vK049iN9CZ0zwj2LzGYlgAiAxqqStxYwsSYPliQrewmYo95XV7EHRIaCIMBoBPxx1ShlQAAAIEADyFhvhvMUAZt+n9LYv14emtT3U7Zrx1cmJIbmCQzDUsqoVSII6x72kEG99xqUZRYlgbKe+Q4BQ6QAbwNJMgRAO4EyntblKaV0JUEPIIJgahpgtBEiItI9RiMYwQTrFXTrUswprMgKUYm4gA2AJ62vSyU5LTVZx356xZpT4cKjGmrQS2mW1AAWMErMrqk+Emy8zGEiUw3Z95+6NQVQGLHs4KXEiO6INxcASDjStUYqx9xoiSDIBBTVIB9yNVtjMbY3NFmK6GIF9IN2EEzoYRaG1SIuxB2xBMjU1pp1MY0a1UC41KthFm7xJPwviKzHDmViu8cwJBBuD8Qf+2JXLkAVANAlD4p0ghi4BqEAhokd2J0wZuMOfvdMWLGftAsfiSZ+HLaTE4D1BiF9r8j2uVdYm2JrDWapBkIPMY4xwuXystbx7S2NusPJWc4e6OwI2JHy/6YG7M4t/HqYXNdgaSyrkHQzAkM2sAa5Fy24BuTvFwhTSSTZoAYsAw7QsGMkW2DwSdU2vjstZ3ETDXK4yEb41xbDkqNRVdFOlXcMjE62vSXQjAsSO/qB0z4p2vF18mh1AaJXUYU6pAk2bYRB6T3bTiQh8LEjmeDMigki4W0ye8WEEDY9243EiYwLUyTqAxUgGYJBExExO8SPngGMLCwsAsLCwsBkHBtLiMqEqjWosOTqPsvyH2TI8ueAcLAGZjIQutDrTmYhl++t9PrcHkeQDw9ls0yNqUkH+h3BGxB6GxwYcuta9MBanOmNm86fn9j5TsAjcLCwsAdls4pXs6slORHiQnmvUdV2Pkb4YzeUKHkQbqwurL1B/KDcEEGDhjBmTzYA7NwTTN/NG21L59R7wt0IAPCw/m8oabQSCCJUjwsp2I8v0uDBBGGMBvRrFSGUkEEEEbgi9sTI4lV7PVRcoLCrTB7g8YBC7aCar290uRswxB4fymaNNgwvyIOxBsQRzBFsAc/tPmdWoVWBt4YAGkFRA9GN8Z4f7SVqdRGZ2ZVdXKkzOkzadjBIkdcCZ/LBYZPA8leojdW81/MEHmMCYR0HesrxJaiB6Z1KwkHyxrXzOkXxxjhnHq+X/AITkA7jdT8DiTpe1GYrtockqQdXZqdSj61r93fzEjnjYV4mkR1jqpWwXmek9G3ttxYVKwVTISZI6mP0jAvDaupRpA7QNLMxtFtDHoAdQtvIsecPWpkMQdwSDvy9b4cyNYK6k7SNUAElTYiDvInFK95vbmlapXkrywnqOWCkCVMxu4Ug6BrbWbFQVmLi14gg6NRYsoVmI+kqC5IgADtNRAIDEXmPXGQygKqhRcQ4MkK590TdliLGxnckEYq5ldMMdIvpQyoGtQSSqnmSw2NrTbEE2i5kqzQtOGLKBo7p747qwtxpIv0Ive5j5Fap7SoAjtcr2TWPwt8rYGqESXkVJ0WbVEtqLBm1fRzBnbuj3SYwT2NRu8abOTfUFJDTeQTcg7zzwHprCOFjOOHtm4D+1vhirm9faBC0zKv67qD1xR1yj+5UpsPKoq9eT6Tz6Y6h+3PJeB/Mf1H9scfIx2D9MyeZwlLfTX3jVpSj5jMUoJVl6MQegWzbbAC24GMpxYGNYY7kkNDMwFmLEG8xPUdJJxH0M46eBiv3SR+mCBxLV/ERH840N/MkSfvA42CCUp51Na6TCrGlWOte7rdZkRYsQTbcmDMYIo1FYAtdAxItLKwioVfu6qkgAau7JnltCLQpMe4+g/VqbfCoBHzCjzwm7WkYcEAi3Qr1U3BsIkTgDqvCNQ1StwHsV0qhJB8JIkCLecdJjc5w56ZINwDEqQyyOQZZBxK5LiNN5FQGpfursTJUsJ1WHiYACCSZ5YcSoGULfQNQXubOWQFQATPdgyADqbpOAreFiWzPDQZIskSrExqmQABFzaD6XjEZUpkGDgNMLCwsAsZVoxjCwEjP7x/xv+b/+z/N97xR5GEpxIVh26moP4iiXH11+uPMe966vrQEdhYyRjGAkMnWDr2TkAbox9xj1+y3PpY8jIVakVYqQQQYIO4IsRjTEhV+lp6/fpgBvtJZVbzK2U+RTzwEfhYyRjGAO4fUBBpMQFfYn3XFlPkL6T5GeQwJVpFSVIIIsQdwRY4eyGRetUFNBLH/Unyx0Gl7CowDVJd4AJkgEgRMA7kAX574nXHa3ZiyZqY/VLm0YM4XxZ8uXanGpk0yROnvI8ibSCgg8t94OLXxf2HUAlJU+pI/PFLrUSjFWEEGDjy1Jr3e0yVyelZ09rXZKjilTEkdppLBjqIIb8OgAHkzA74jc/wC0jVSpNKkApYhQp098KIieqz6k4B4bWCvDHuMND/da0/Aww81GGMxQKMVO6kg+oMHEWRYuE8ap6Dqo0tSwU+jkWDmDMkd8qY2N56GQ4zxZ67s9DLZZUdOwUU6Akqb6gWZglTu+IENcnmcVThdcLUXVddmmdjzsRtuPMYnUoKhKwbag5KGVAgiVDhZ0gt3T1wCy1MhaaFY2jWwGppuCAw7hDWYRci4g40K0pOrtKhBI1r4WiwImkSLDacaU6S6DCElIYkSoZAZaTMAAMBEWN7XBcHCw/eXUAelZVnlMMCRJvvzwHqDGcYwscPbNzz9sQcZUspIj5WIO2OEjiU+OnTb8AU/OnpOPRn7S8qr5Nw0ixuADyPKR+uPOZ4cG8FRG8idDf44HyJx1Dw7fm4KI+JlSzepmaDcnpnyh1+XdI+bYw/C2N6ZWoPsElvihAcesRgfMZV0MOpU9CCD+eNFci4O2PoGFjbBOV4gyAiZU7owlD+E8/MQfPDq8RD2rLr+2LVB+L3vxA+oxpX4fYuh1pzIEMs7a1931uDyOAdGXp1f4Xdf/AHbGxP8A5bn/ACtfoWOG6VfQSrg9CLiIOxHqBa22A5wfSza1ISrvstTcryAfmy8uo5SBpwErQJCQtQ6GWHNyoIIPMAG0WPOYgkYxnMotQmBKAkhydJYAv0spiCRFgogxvFK9Sg8SV9G7p1CzCLMINiN8S+RVakBXAYhSCezRZAD6ZYqSyhTF7mFtOAr1fLlTy6SCCLdCLHbDWLRWyaVEPdZWDFSZkbAgQ1xAVrDoouYxW69LSSJB8xsfTAN4WFhYBYdy2YKMGUwQZ/0OfpjWkmpgOpAvte2LKvsO5WVcE+YIHzk48m0R3exWZ7IPP0FtUQQjzA+qwjUvwkEeTL54DxPrwKvTmlUQ6akaWF1FQTpMjaZKmeTTyxAsL49ea0xh3LZhkMqYsR6hgVIPqCcNYWAseX9lNaqwqqC4Qrq97UtKdMG+lnZT9w87Yy3seZIFak2knXBY6YTWTt3hdVkc2AxELTDUCQO9TaSeZR7X66WAH/qeWA5wHQP2f8ICZnMK0FqZCSLjxNJHqVGOmJQEY4p7Fe0AyuYl/A40t5dD8P0OOy5fiCMoIYEESCDYj1xcw2jl01HGY7c+/YNxHLAqcch9s6AWuI5i/wADjq/F+JqiEkgCLk7DHGvaDiXb1i48IsvpjzPaJhPgqWrO0cMGcQGoJU+sulvv04U/4dB/FgLBuX71GovNStQek9m3z1ofw4qNoDBxO5fNHshpAOrxArTLAopBhvqxBuLdDF4HEvwZ494qbARE962zECNwdt72kEJYVg7EgKRqVkpKWvCkkjUToDGCygHVNvCDgenTrAQrwvICq8fCFAj0tjKBQKerS9OWvcadK6gNTN4oAGnYfmWMyQzElXM89VQkjkSb3iJ6GdtsB6nwsLCxw9s1f9t6WrKOPLHlyoLn1OPWHtGP/Dv5DlbHmLOZ4Go4qoG7zDUO7U3PvAQ34gcdF8L23w1o+1PP3BUOIOg0gyv1Whk/lNvjvh/TSqi0Un6Ek0z6E95PjI8xjSpkAQXpNrUXIiHUdWXp9oSOsYDiMfVsBzMZZkYqwII6+fMdQeRFjhZfMsjalJB8v69QehscEZbPW7Op3qfL6yE80P6qbHyMEN5zJ6CL6lYSrDZh5dDyI5HAEVKK1gWQBXAJamNiNyaf9V5bi1hHY2p1CCCDBBBBG4IvbB2aQVENVRDCBUUbSdmA5A7EbBugYABjKVw6ik9hfQ59wm8H7BO/TccwzSFqbkMCCJUgxI3BFwcDAYkKn0tPV79MAN9qnZVPqphfQr0OAmRlUdO0U6S6nRqkLqkjSNWrX3TGkEkjT5hRPaDKqGAVDTkMYYmZDFeZMGAJH67kXhjmp9EXCA2lhIAvMnkAAfzNsSuUy7AhpkomtjdnEHTpsO4CqmJgRMm4ACrEYxgviNGHJAIBJgEgxBiJAg/DAmAyMXzgvEhXpIGJ7rr2gBiV2O3K8/PFCwXw3iLUXDL8RyI6HEbV3CdLal1psrTXYafuk/oTBxB8U9lKNaSO631lgE+q+FvywXwniS5ikNJnkJ3t7p8x+YxTeNZ/MUKxGthzHQjGCsW3pYvNdbB8V9nKtCSRqUe8oNvvDdf088RUYt/C/baYSusjbUu4+H+vTBOb9lKNWpNMFRziyk+Q5fC3pjLz69TByc3pVPhTfSBTtUBQ9BrsD8G0t8MCOpBIIgjfHTcn7HUQPAJ6m5/PDuZ9kaTTqQSfK/zxD9xRLybOWYNyXGq9ERTqMo6A2+Rtix8V9hovTJHkbj/piqZrKPTbS4g4zVvE9mK1JjukM7xKrXoS7sxV4MmxDiRYWsabfzYicG5G6VV6pI9UZW/y6sBnHrxjBvCTNQJ9cMnxdSo/xEH4YCw7la2h1ce6wb5EH+mAbbBXDG78AAkggaogE8zItHXDeeo6KrqPddh8iR/TCydUK4JUMBuCSAeXLATgqjvGSQq93SR3JKtYEMxHeUayQd7nDOaoqzEjVFhtVIsADG9pFr4cSlIkS9TUgOi8szCCHXmW5EC83M4lMlnRovUzKGW7qiqQO8eYbfr5zgPSOFhYWOIals0fx8f+HqfdOPKvFh9NU++36nHqrjp+gqfdOPKvF/49T77frj7/AMK/6r/9VM/eA1GsykMpIIMggwR6EYPdFrqWUAVAJKiwcC5KjYMNyotFxEEYjcb0qpUhgSCDII3BGxGPsFdqRgzI1wQaTmEbY/UbYN6cm6jzAhcQQELVUAB5kDZXWNQA5AyGH3o5YCwDlegyMVYQQSCPMWw5kczocGJW4ZfrKbEfLnyMHlh/Od+mlTmPo2/CJQ/Fe7/6eAMBbl9oKFJUo1MuKioFBbuzUQE1UJBXmark3khlEjThvhvtNk6dVHbKKyjWrJNijU0p96ILmQxuR4utxB5g6qKNzQmmfTxr+rj8IwDgDc4oSswAgB2gAmNM2g7kRF8WHJUyo7YMNQZZHhcDS+3dDGD4iCZ1XBtivZ+4pP1QA+tMlP8AKqfPEplM3szd6VUsJidLKbxPJenSdhgBOJZEhNQHdlO95lASLSLTzMm/wicWXigpqYYd9wUJOpWXQzKCyywBbSGIk3NoAvW23wGMLCwsAdwriz0H1Lt7y8iN/gehxc81QpcQoBlMVBsec9GH+uoxz/B/BM+1KspUxJUHoQSBtiFq76x3ZK210lO+yfs+e2PaiGQwFPXrjo1LhsQQMQyZY1AtVO5VUc+fk3XFl9n+JrVlGGmoviQ/qOoxreKvfvC7hrEdG9CgME/uwO/zwXUyPNfljFO/9sazzfda5UTmuHRvtiq+0XswtVSIvyPMY6JpG2I7OZMGYxawcRMSw5MUTDhWWybU65psIOmovrqpuB8DOI046L7WcIirRqgXDqrejG35/rjnON5W3NG2stXlnRYWFjIxJEXxb+M56kN/MA39cD5d4YHoQfl6YI4r/E/BS/5SYDwFjav4Q5mCSACAoZtZmYuAYMAFdwJJs9TXJgDtNWuO9FQxq57xz8vnvhnLd2GpsKaalEMw7QgETBA1EdwGQBBYeuH2z1UWp16iqIAGvTECDZGC7zsPnvgPRfFc7UpshRC4OqQqsTIAIuBCrvO52gG+I6pxzNQwGWYGJUkNGy2iJN5PI3FrHFiwscdx8TjrWInHEz8thy/aK4+/0LDyOPLXF/49T77frj1H7SN9C3oceWuJtNaoftt+px9t4Yj/AA3n7V8/cLhYWFj6xXHZM6qVVPIVB6oYP+F2PwGAjgvhnjb/AIdX/lv/AFjAhwBeTb6Oqp+qrD7ysF/y1GwJGD+DZns3L6dQVWmVVgJGgGHBFmZcTD8V4frkZdtM/WbVEpH+0gmzT1nlyCEy4mjVHTQ/yJT/APJgLHQ+A53IfuOYlqaNrJKOjM70yx0qrTewUb2IJ88c9bHugZVvQTyqVB81pH+hwfwosEDEtp1lQEaG1wuk6QBqiQdxcDa0g1P4CedSp+S0v/diQ4ehWj2pAAQsPCDrDqw3KkGLi/1otN/A7VQuGAW4l6pK+cElQCFMxsYuL3jFdbc4tdSsdNTWHIK96NLKCrHTpLAGmmoR3THdEgiMVRtzgMYluC8Op1lcM4Rho0lmRVuYadVyYiAIG8kWxE4WAstb2WoAmM3TKqG1N9HJIYr3F7SWkAkbbdCDht+A0kAqJmUch1AQAaie00nZzAtqB5jeLTXsF8KWa1MfbT/MMB1vgNQVEB6km3K5wZnuFyQwJV18LruPXFN/Z/xoGaTG4JI9GM/kT+eOk5aoCL41nEbpbbY4tXqb4L7S94UsxCVNlb3H/sfLE/Wyga4scV3P8GV1IgEdP7YEyPGq+V7rzWoj/wConz8Q8jfGtvgi/wCWLv8ACxF5r0ssNSVs3zwxXODcnxOlmE1IwYfmPUcjgPN5WLqfhjDSZidTCc/Sq+0wBpnyg/ykN/THF8dm47DfRsdJcMu+8ggx8DjlvG+Avl2g3U7N/Q9D+vLH0XDz+OpavPWd7ReMjGMbU0kgDmY+eLKuK4t/FI6BR/Kij+mB6AJYRYyIO1/Xlh7irzXqEba2j01GPyw3laepwOp8/wCl8BYnhVUKC0Am5dW1sr6SyggKQQzLGppW+5iKObVbMgYjdgVIPxKGfniTy2YQajqsGFwE0hzcFFA2gERtvY6sNijU5Iag+sAACecA339PQbYD1JhYWEccPbNXva+tpoN6HHl/MvLserE/MnHpL9oFfTlnP2T+mPNLHHS/DdNcNMqWbuxhYWHMsVDqWGpQQWAMSAbieUjnj6VhFZIaadRz9UIPVz/7EfARxa6uU4fp0Cu5AeJAIDeFS8MNjJbbZYsd2KfBskWpr+8+OrTVjHhpuzBjBXxKoUnlfnGAh6A00ajfWKoPSe0Py0L/ADYCxa/2h8Ep5PM/u9JpphdagkFgX31Ebnuj4RiqqJMYjS0XrFo90rV5Z1Izw5f79QR6U1M/nVHywFg3ihAYUh/shpP3pLP694kT0AwxlMuXdUHvECTsJ5nyG/wxJE/nRCUk+yWPq7Ej/AEPxxM5CaapFOSCGbVeVsQQp3VkVl07nlvBhqzdrWlQYJAURfSsBR8FA+WLFluHheQ5lrVCVBdYDaDA7hFjtF4wEXncw0VDUgklSLEyY06gxPMctr7C0Q0YmM6TVIpoJaQD5m5kWBgTEn8tsWj2f9kVSGaGfqdh6f3xiyZa446suPFN+yoZP2er1LhIB5tb/qcSVP2HqndlH8x/pjpOV4Vg1eFr8ca6/G29lryKQ5LX9i64Hd0t5AwfztgLK5GpSqEuhUojtcc9JCwefeZcdqHCFicRmf4LTYFGEg72tiVOOnerQhbBWfS43lM01Nw6mCDbHU/ZT2xSsoUkK43X+3UYpXtN7Itl/pEk0+fVfXqPPFcSoVIIJBHMb4vTWuau4YYm2KdS9F0M2DjGYy6v5H/W/XHI/Z725zAdabw4JiTYgcyTzgSfhido/tQo+8lQfAH+uKVuEtE7qtRxFZjqnc3wtqb66TGm/VfC3qOfocaVPa+pSEZimfJ0BKn1HLFa4h+1AERTpE+bkAfITiMyPt4xaKygqfqjaeoJuPzxk/bzaPzhCc0R6ZB+0PtC+Yr6xIVbIOfr6mMWHhmdXNUjTqgFgIvzHn/q2MvwbLZhQ6HTOxXwnl8OfTbGuS9m3o1A2qwnYXOM88uujHEW3tUuO8DbLvzKE2PMeR8/1wLwpfpkPJTrPonfP5KcdM4nkVq0jqE2uOq+XmNxig5jhxy/akmRohG69odP+QPjJjvzQxZKcsoZjfBfC1783EKxkTYxYyNrxfAeJjhDQjjUo16QdywHeM6dtOqJJuDEc5yMYvLqYYU9IVdAAZgrKWYNK96d0bc2U78xpXzh1Gaasdy2rRJNydIIi/z3w5lWMppE61EQxEuGVQYEtrDX+O0YymYQiWpViTzAmfOSbk74D1DhHCwmOOHtmoX7Ssyq0CHMKSoY9FJAN/SccizHDuGkSmYYRFoknUzN7wEaUKJae8pOxxfv2z52KGn6xA/OccXCk7Y6v+h4+Tg6/ahkn8lhHCcncnMWEwBBZu6GUgabAmRBuIi+M8Q4fl8sO1p1hUYtFJCsNp0j6UnYrq1BRvIBO0GOGXWjepDPypnYH/zI/wAm/WNiBXrs7FmMk7nG5Y2hM4kMknZr2x32pg83HvR0Sx8zAuNUN5PKCO0qSEBjzdh7qefU7KPgCznM0ajSQABZQJhVGwE8vzMkm5OAZJnB+QXs1NY7qYp+dS1/RQQ3qU64ZyWT1m50qt2Y7KvXzPIDmSBhZ7N6yABCKIReg3ueZJkk9T0gABicHZcdnSap7zgonp75+R0fibphnI5Qu1zpUAlmiyqNz59AOZIHPD1TVXfuKdKiFUSdKAwJjzMk9WJ54A3geQLBm0lgFbV4gAArP4htKq5/D54NqFQHgrrlz2hbvkaFUqEgDvyYuWMmQYJw2FamqhFbXZ2CzEWAIsJsWB2u4HK7OZOuotMQCTTA0MSsaUnTYEA3MEc7bYPY7rP7McMYzWZSzVNidwnIX2sBboB0xd8lk2/3ROIPh9SooEWHK2J/KZ3MC4k+oxpM2SLW3LbxjmtdRpJUMo/Ki354NTL1I/8Ahz8zgPL8ZzXu/LTgpuL5sf8A87fCMVrWp8sc0vPx/cnVy7//AC5/P9Dhp8hUi+XxsOO5vyP4RjV+I55xAHxCif0xDmpHvKPJb6/tCcS4YxBBo2Nja18cV9p+CnLVykEKe8k9Dy+BtjuHEkzRPfLbY51+0XJMaSVG3RonnDf9QMbLhc0c2o90M+P8d9P4UrJ92nUqc47NfWpM/wCAMPxDARODuJDQFpD3B3v+I0FvkAq/gOAMbVQLG1NSSANybeuNcHcMGnVV/wB2JH3zZPke96IcA7meIPSqxTcjswKYKmx0WNtiC2pr/WxPcK9uYAWqI+0t1+KH/wC2MU9jjGIzWJ7pRaY7Oq5bjIqCaRpP+MiPVSCRiH45wvVlwhMsomeUif6GMUjKIzOqp4mIAvFyY3wZxLirszKrt2fhAndV7oJ8yBJ8ziEY9T0ZJybjqjsTeVQGgFuYJJAMDvgAFyBsCos3I8ucRl6epgDMcyBMAXNvTFhqVxqXRJSdMEdnqpwpAqClYyTcr0BNyMZWE0adJtTB9UAeJ++X0gkwQQw1aok3kDfDi8LzDXUsB0CkRFiIURIIIMcxjFdphyVK+HW6KOcQ4WdwuqwLHvThBcu12dwdoGXU7W31ibDeMB6ixpVNsOYGz1WFJxxbHSJtEbbKZ04t+15g1RFdwiyTe7GPqoLnfnA88c5biCoIogqdi7XqH05IPu38zif/AGlZ3tM6QD4RHxOIBOFML1SKY+14z6U/F8TA88df4PH5eCtfpr7dwVzg5MmtMaq06uVMGGPTWfcHl4j0G+F//oKlqKlT/vGgv+HlT+En7WASScWkTubzjVDJiBYACFUDko5D+5O5nG2UyRedgouzHwqD16k8gLnDtLh4UB6p0qRKqPG/3Qdh9o26aojGmaz5YBVGhF2Rdh5k7s3mfyEABtnM4CAlOQgvfxM22pvONhsAY5kkfLZdnYKokn/vcnYc5NhjbK5RqhheVzNgBzJJsAOpwXUqBQaVKTqszgGX5wBuEttudzyADXMVQF7GmZAMs312HO+yCTA9Sd4BvD8uqozE3GnuzG5A1ATLxrEAR7x5CdMnk2pamamWYI/ddGAEAySDEwssDaCq74NzqMKKEd5QtjY6dlNmhtLAzcEXGm0wDOZ4gFWImoshmbVPiBFiYaIiIgRz5h8GrzmqbH6/6yf1wFmc2XjkAAABsAP77nzJxrlK2h1ce6wPyM48mNxpKvSYdo4bWFjF/jify+cJHO/QH+2KzwbNalVlNiAR6ETizZV2i0fnj5nLS29NtNqpOjm48iOgMj8sEpXUzIJPMwThrLao3jpE7/LBlLUOl+f/AGGKNsd/thm1flg5xOSkR9k/2xoeJPyBEfZO2CqNQczMHaP6b40zGaAJAY/qP+mMUUtM6Q5q/CFz9Ytckz54ovtzmQmXLONUMukH6wIKz5AiSOcRzxfM9XPX9cco/afxWVSjNydR9BYfmT8sbbgsVvMqje8csue1GkkkyTz641wsLH0ikWD86dCLR5+N/vMO6Pwr8izY14bSAmowBWnBg7MxnSvxIJP2VbAtaqWYsTJJJJO5JucBphYWNqdMsQAJJsANyTa2ANyS6Eeqd40J95wZPwSfQsuAScG8SeCKSm1MEEjZnPiPnewPRVwLQp6mC2uQLkAXtckgD44CT4NQ8LykFtB16SApDS0QWgAGSFPlcjBQDtsbwAiyWkyoY92yFip8UjvG4sca6CAbkIgYU5JUkHWRyiNcGIjunbcvAkEgHujugh1WnoILGWcNqkgGSbGwucBo9HXotBNiTdbzZmYAmNOxnfzw3WpZfUS9QsxuS2omTe5vcbfDBtRGfUxUIA2owvefWNUjTACzpsCsagDOmwdfLIzE6Vv0YgfAMJHocB6ojEVx/MhKTHyPOMShxTf2hZwpl3MgWN2YKPzOOTfpuHzeIrEV91+86hwfjnHnavUZISWIlBDWt4zLcusYhCSb4OahSBl6hY9KamPi7xHwBxg8RC/w0VftN33+ZGkeoUHHWYjUaUGtHhrEBmIRTsz2B+6N2/CDh397p0rU11N/vHAt91LgerSemnAVWszmWJYnmSST8ThzLZF3kgWG7GFUerGw9MA1VqlmLEkk7kkkk+ZO+CcvkJXW7aE+sRJYjcIs94/IDmRh1Wp0/D9K/Ug9mPRTd/xQPsnG1DLvXqfSE3IWSQBJsBe3Md0cvTAavmCy6Ka6Ke55liObt7x6AWHIbkkZagqpqIvvElS1yN4tGnYdd7EGQ/cCBCwNKteZRpDBiNYmAu4CyNJMyMRxz6rqPvBFRBHdAN2MNNzJ2i7sfLAH5jPaezZmLQltNQbgACW03UNygjuwCdxHZLK1M3V7NTeGInw22FrKCYA5AnEdVrlvTkOQ9BjWnVKzBIneCes/qMBP5f2IrsASUWQpvqtrMLqAWRsbCSI2uMA8U9n6uXUNUKXMAKwYzAYyBtEj5iJF8CVOI1GiXY6fD3mtJLWv1JOGqldm3JPISSYHlgLn7De0YWKL7jweY3j9cdQ4dxoQLfPHnpHIIIsRscXb2e9rG0ntbaAJfZb2E+Z8t4J5HFHiMEz+VVil4mOWztFDiTmIdVH54kaOe6vPxAxzXJcfUiQwI6gjB6cc8/zxqrVlOcXwvjZlD4grW3vOBn4ogFlA9BioNx8cz+eIbjHtrTorLEyZgDnHTCmK0z0h55eu6ye0PtKlJGdrBR/qOuOE8a4q2YrNVb3th0UbDBPH/aWrmm7xhBsoNvU9TiIONzw2Dyo3PdgtO+kMYcoUS7BVEkkAAcybDGgGJBR2KT/tKi2+xTYb+rAwPskn3hi0g04hVAikhBVJkjZnNmb0tA8gDuTgHCwsAsH5MdmhrHe60/ve834QbebL0OB8nlTUaNhcljsqi5J8gMb5/NB2hRCKNKDmFE7+ZJJPmTgBcSfCshqhyRuQq7EsAsX23YW8j1wJkcmajhF3JtYm9zsBJ2xMIolSDTCqCFMKwtuXTcySBJHO9hgM6RpizkFoVSAqgDeAJb1BtpgzcYSvqjUStlYGSe8F0owPeMd0A851DbwthiACxADhltbSQocCADAOoWjnecF5gNqKTEuw0SAo06UAYOSEEMxMi2kbcgYrZgESESIgyxYqZc95oABMsYA2HK+GKiKST2wHkoMfDTA/IYfJaSwpltLDUHGpV1amVZFgX71iJMCLnDjZuLdvUHkrMAPIBXgRtgPUFRrY4t+2Xi3dFIHxH8hfHZM+YQnyx53/AGh8W1Zsjs07osW1MdzyJ08umPg/DvC286b39lvNPRS6dBmMKCxPJRJ+QwUOFlf4jLT8mMv/ACLJHxjCGeq1O5rIU20rCr/KsDGlOgOzZ/qsojrOo/Dw/nj7xUOpVpL4ELn61Tb4U1P6sR5Y3NKrVYCowAvAJUAbWVZAEyNoGJVOGp+80KWy1adJrASvaJ2l+TESRNsa1Kl3ZpIVzTEGG0wyga4MgBI2vqvMDAZoZBKRViKbAMgKkg1CJudLKVbvEWvAg3BnGaVOiqiprCMIICNqfcqQDy8PdB0nvzfQNUdn86Q7CBN1nqAClxzkRvzE74i3c4Cf9oOH1MuEiqlanWTWKiFmDBwDFQMO5UA0krci3kcV8qZw/l846qyg914DAgEGLgwdiLwRcSepxZOH8Rp9mhalr0oVVWY6FamQS6qBZmBuZmecWwFUKnGIxbaPEaD91sskErMaQxAVx4tEzLSTzgTMCGmzlBhSjLU1+lAMbkdmFHKDdtRBBkgTzkKvpwtOLg/FaL9o75dWbXVYEle6qqSqgaIgFl3Ed0wBNt6/E6BKD92pgMzgeGQS1QSAU0+LS0aY7sbEABVMplgxJZgqgSTufRVnvHy+ZAvjbOZzVCqNKL4V3+LH3mPM/AQABi1pxug6x+6pDEd0tIBSm5BnTqNniJgRO5nFZ42yGqSiBBCjSNpCqCRawJkxffc74ASjmnQyrFT5EjBq+0eZH+1b8v7YjcG8KygqPDTAV2MbkIpeAeUxE3joceTWJ7w93I2jn6zqXq1XFMGDBgufqrHPqdgDzsDG5vNtUaTHQAbKo2Anl+ZkkyTOFnM0XN4AAhVHhUbwPnvuTJMnGMlW0OrlQ2lg2ltm0mYPkYjCIiOxuZNacY04tlXjdNQZoCoxN3qtrdtWhwGJWCBEaYiwsLzoeMUCAxyqStl8Gm7s117PvDlB8+Vh68QeRRFBqPB0+FD7zHaR9QbnrYc5A9eozsWYySZJO5JxZKXFqIqNUGXQDsYCKQBcMpuVNzrFxDd0XuTh08SpB6tL93QJVdD3DpKjStgYNie8epA2AghUSuEBi8nM5bRTc5VCGqvSCsQYgUypnTJjUe7YGbjaKznMzRNUk0iq6VAWkwSCFUEyyNMkE3vfc4BqvVFOn2akFmhqhG3UID0FierR9UEhKpJtviSy1TLNUUGlVuwF6ycyB/ucHe0FPL0czVGXpui03KRUqLU+tdT2ax4bTqid7YBZPKrTRlKlnjWwgHQKbEspgg7UwfEBBNgROG1y7KHUq2ohbSLLpNydyoGi0xcAzjOXz+pezKLLajqAAjUW2AAJ5TJNhAjGaNEMqsZjwQpg95KhJLQdV4sfdAE4BVk0mC0MTpde6EhWkGbalgqbjm3Sy0KPCutgWtO6hi5iBaxazGefNQMV6Z7RwSJ0AyFABEJYi/UdNtr43y1Vy6d6SUN2GqAF0mzGCSJEnlgGq1Yog1FWEsVAKtdgsgkCLQbRItFjiGNY4f4hmNTQBpA5DaRAJA5bC2BM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8726"/>
            <a:ext cx="4323338" cy="30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7" descr="data:image/jpeg;base64,/9j/4AAQSkZJRgABAQAAAQABAAD/2wCEAAkGBhQSEBQTExQVFRQWGRgaFxYXFhgaGBgaGBwcGhcaGB0XGyYfGxkjGhgcHy8gIycpLCwsFh8xNTAqNSYrLSoBCQoKDgwOGg8PGiolHyQsLCwsLDQpLCotLCwsKiwsLCkqLCwsLCwsLCwsKSwsLywsLCwsLCwpLCwpLCwsLCwsLP/AABEIAJ8BPQMBIgACEQEDEQH/xAAbAAABBQEBAAAAAAAAAAAAAAAAAgMEBQYBB//EADwQAQACAAUCBAUCBAQGAgMBAAECEQADEiExBEEFIlFhBhMyQnGBkSNSobEUM2LwBxVygsHRkuEkc7IW/8QAGQEBAAMBAQAAAAAAAAAAAAAAAAIDBAEF/8QAJREAAgIBBAMAAgMBAAAAAAAAAAECEQMEEiExE0FRFGEiMoEF/9oADAMBAAIRAxEAPwD3HBgwYAMGDBgAwYMGADBgwOADBhmfVxGuXbY3d2hQ4L7+zhtlOXAQ5+rzNj6RapN+cASsNT6iI0oLsF7rV0e9b4Zl043qkyPMVdFO1eWhr3twjL6nLjJDnlSLTtW8qpa257Y5aQHjrB4jJ+l+lNpd/NXHc5xxzZptANn6pd72+kdk35/+uPWxpTei39dzDR4nF4rf6bavvfsVTf8AqMc3I7TH2M75ibv2rtW3fm8Eenl3zP5eIxDb6ub2f6dsV2f8S5UJ/LlK50OmNvNmzxRT6cYQ/E8dZEy5y9ZGnSPpd7881WOb4/Tqg36LN6Rr/Mnwn29272jycfjCv8LveqfK87blV+Dn84oc74rqpaXTvtpubV/SaizbsPC8b4X0/jcp6ZhOm6gaOLok2arpuov2tXjnlj9O+OXwuf8ACf65/b938v8A77+uOf4Rr/MnwH2vDd7x5ePx++KDq/FIy05urNjHSpGKthy6IvPa3bc74On8UvMXMhcgslR5YP0kr4Xd49sc8sbo745VZfTijXzaXVQke/G2yh/XvhEs/TIi5mXckqLtJK3rzbt78f8AvFZ1Pipl1KeV5+3ltrZkiF0ak/OEnxHQzlFIkkqjVygS3qLe+/r7YPLFHFjky0fEGLGMvl6pBQTpW6aJHAb8+2O5ni8IoS1RXVW13TW2i+exz7Yiw+IYyiSjGVfdezH8hdl2WbbOJk/EYRd0K5b/AKPv/wC8SU4v2ccWuzr4rlaiLmRJLRG912ar1pP3wvP8Qy4VrnGN8apBf4vAZkJqWKdu5Z/6f64DowrSyj9Ow7VHtTYH4p98STsiKh1kGOolFjzq1FV63xWFwzRLET1GzDEozDcjMr8Lv72Vp/thOrLTQxASXllEBBp2qq3/AK46CXeO4Yh0cCOkAjuVHbn0rjntgj0gR0jIN99Spd95K98AP4MMQ6dI1rV3pkC+10F1/wCMECZHdjKW/AxH07yr+uAH8GI+XnS03KFO9kXVx6cL+3fCsrqiUdW4f6hilepIMAPYMJjK8KwAYMGDABgwYMAGDBgwAYMGDABji4bzc4K55DYXlrt29+DDUMqUt5NcOkXZLu0+o3NqrbACnqhaiMna64Bve3ZNu1u/GOGQtM5ejUVATnflH0dtjbB1GYZcPtiFBe0TsHGxinzfFFJEdWo+iU0jFUBN0FFvf1Q3MQlNR7JRi30S87xTKyqgJGuIlbAgtWVy/nFN1fxPJsiFmqy6tNXlsXfat9ljz60fi/iVRhmZsdWYVp1Oxu6vKcjVnY1fVteIRDNzY5c/matLJ2ywa3JD77y8wSpY95Yw5M76NkMCqzQw8dYFfaO67zWTafLHcvbta998TTxCdkWI6lp1RgWNkau9dFUHptvimhmGZmMtMmcaiSigo2mmTsKF6T/Vvxi16bo9pSlBfpZRkRUlV3YbHlLd1v8AdCbZ2UEuSq66Uo1mmbqDzxyqqove1d69Q3/Uw1m9Zlx/iQiujV55SCWoolEG72lHcqtN4V1HhwpNnKtJRe16bNOp80W2tj0cOeHQjGQ3IbutNxkxA8oVsyVr8ccYpc3ZaoKh96huih0aBEp0yHyx5a9e+/u4g/NlM+XKNaotl71azIhaFOxZsVV4vP8AA0uoXyGqIbBSbrFrnUBvz+rWX0EITgMdWnTIzB8wbitc3fB/MbYntkyFxXRmsrPrLgQYsNRp0EhtN4hfMZP1b7TbxM8LYwkynLd3F0tDaxtQlHUlVuKXXfRz8Lj8xflxjZaxklHZKPqsdvcw1leHyIUsUNKeWvKbaVl9N8m21b4545I7vi0Q+n8PYzmFsWMdPy9OkWr1G5r77e/N4VkdFGMojlRYshiwE8tI6kV2W9JRde+Jfy4AR+VY2sRDYupWVvS7Wc84JGtW5Mo0RNyLyibXqIxrf+nOJeuCL/Y3ndaJIWMvI1qY7G3N26d6u++xtithFZy1QnFo1G8meqotCvk1N8/acYl5nSpm5nkEprcqMriqaihvbviV8yY1F1TRQiVcdwtX1N622xxtvsmlGK49lN4b4kZUQl5/KrxGKfZqXnZT/uMSsnxKLMcqUwT1q62OT6QiDJiux64JdC02SNKl3Ut9E5tnMavjfbnnEPougzIP80AFY99SWG5W9u1+/OK1KapEnCDtk/L8UdWqEyR8x1bKQgcR3NxuLezt+9x4X8R67JRkBe7Q2dgavbezbGO6Xpc3K80d4y3bWOli2MSXP2tXhnK6iUCyOmEpmqRKVx38zqi8R3or134MTjnlEhLTpnpuX4jBav8AXt6JfrY84flEkUgjyNI487fGo/MlPXMI2xrymZpPN5rNZq23H6ffFx4Z4tLKhEm6qUlINtoiMCO6aaXsb8Y1w1CbpmWeBo08umS2EqfM07xV7t7gegnLg/xen6zTz5vtoLteI/r6OIXh3jkczhHzMbi2bcf0P3xZlJ2RxoUlLooaadMUSx3EaeQxtg+rpVpWq33Ym3BtvxiD4n42ZNXG7U3Q4u3ftW9+5hKSirYScnSLfHJRsp4xQ53is/8AEZDH5vyZ5WYyiZdmvVlGUSkQWKksx+o+m3jDfhHxB1GbPKjmdLPKJwnJkq6GNVGXlAW3v9r7XI4XkejiRYxCBv8AT5avuV33xyOVKMaJa0Gmdb+lsT/xjL9N4z1eXrvLzOo83U1qh8t05O+UR0ZQLmDtfc2x2Pxd1KZmnpNUoGWsScr/AIk2O5puKEXMRL0MXvgDTx6lIasw01d06gr3C39sOZOfGcSUUR4Rsf2xk834u6k1f/hZixkgHzHVEM60flc/woB2fnR3xJ6fxvPzZwhLpczKjOeZFmSlqhGAMZvlo1Nm76c3sBp8GI05ShHiWYnppJPq1sX+Kw/DMs/984AVgwYMAGI+dnv0x3l6/acfVW5d7YVnZrZGP1O+91QhLcEunY747kZGkrn1Xl2q17u2AOZPTg3yt+Zq6u6uuC9jHczNI8tYZ8S60ysqeYtERb/t+fxjD+M+PZjdSldwa3YBKN+bipb8G2x6LijLmWMtx4nPom/EPj5IalRpaKLt5810R0lKWGvGXhl5uflyzIzi0RCUYu98yTbmUTnt2cTM2WuMolydoxKju3vKRSFl16ftS/B/DJMyeitTAmybb5NPC2bclW+m3nSk5yPQhBQiTJ9BIqV6tJswakl6kqW8qSw7auaMSodLli6bgmzobm7VcuHgtp5HnFn4X4TqJWSIslj5rDV9VVwdq/Pti56Tw4hXqFe3+77tvvi+GBy5KJ5lHgzPQZc9apJCVfTV16nDdm+2L7J8OQlXMkbTa47FhXp/bFmx2xjvEei6xzM35bnfKlm5UwMwJBHMj8yMPPZlyy96s3glebGmGBRM88zmXUfAr+qWrfudvQqg/wB+uH8jwTLhwenfba9q4rdf1xnIeMeJS+boyMvyk3LfKxmjAhHUZtDvmX/+s9d9FmdTKOWSzZmXZTpNUtTwR+q5c+UJXiaxRXoi8kn7JZ0kd9uecNxhlxeYm8dl7u0eXlr9awiXTs43HZdxzCTSgbws2qxjZvhzpOi0RBdT3SJE9io9g2DfYxPaiu2NSzskPUC/pk8NPbd9ucI/x2Wz0Ec1Yrv8rNrbmpSjpbutlvEvpuiy8srLhGA86YhfbeuXFd8UQzHIvJcwmTy/8vljrCd+2hk/oY7SFi3OCUYnT5ul03IIkY6v5hmLVb0NYV1nUOkY5LJbslcaI+qRl34O/JeKuPiXWmbo+RH5ZOUTMdUpMIxmxm0hc2MDbvmOxW8jwPxDq8zMrPyIZcPlQlqNV65EVhTZ5VlF3u4Dw7c2o7bJmZmR0pohqaNKsRdN1qY77Xv7e+z3QzJQj5Im2xGUZAXtSVY8/pibhufSweYxeOx2bP2d8dpHLIeXEmuvIlGh+r5bY3daZL+9c4Yz8nJZsElqd1YZmlrzbSrTsLw/2xPl0f8ALKUdnvfLd1Ky8EtZvRI342arY32W+6xMccU/RJSa6ZUdb4SZjO6SqDbm/qaoa43xWeI+EkQ1R7HmPULGg2dV2vZxpM/JycyUfmQjrE064mq/q8i8+vle2O9d0LONQnpbHc1G17JY1v2TjFE9OmnXZdDO1SfRi+o+HpV92iHYS5RqtJe2l/H/ALxAl08siM95cJGTYhO9S9kqXe6q+2N11PRxjFlMUo1aYylfa9Jcu/a9jnFR13SEslkMJQkeXTvEj91JvXLvucYyzwbVaNMM6k6ZnMnxGOuMTN0SoI1QLGPeQVepq9+Kre8aDwzx9Dzy88yOlfuq72so4VDvvdOMx1fhsfn7SKpEjS13Yjttqd9zDnTeFpMTmOwBaXzpGi6YyfzRinHklFls8UZI9D8O8UM0Nqs2tOTkr2/TDvWeF5eb/mQJbVv6c/3xg/C+ucrN1Hlg6rAaNDXfnl9b32233PhvXa4lm/qNjzSeyF7+uPQxZVkVMwZcbg+Bzp56NMJUcEUojLnaIyWwOMSqwnOytQj3Oyj+ibj74bycxHTLnkaaS2i37gN/3xpKB+scIG+xvzjuDAHKwVjuDABgrBgwAYbz8zSLS+xy+x74cxGY6p7m0Ny4/c8I+oWf92AFdNkaRWmTvJCreDa2tgP0w/gwnMlReAMx8Z9UaSFxqpLbsUIWWXbIP64wWXaaXaBmDNKA4YoXufUnbj3xqfiXrISzCay2K0pzuXTHcYxtp7N96xnulIw+WSdqtZRjZFktMvf6a3o3/Pj6iW6Z62njUCw8KDNzfqVLbvS8UlRSJHjsu+/DjSeEdBqkRl9sYsjylc0MSO0vVu+N8RvCekhmWRQipUGFb02xfuFj60x/TGn8N8OjkwIxKNr/ADQd9+2NGDDfLM2fLzSJUY47juGeoza2PqeONvWVLuF49AxHM7Pp0hcneuNrBb47/wBMIOlvefm9q8uzY6Vd+N/bDuRkkT3d19V5cJ6sWDGEtMkSMqGn1p5rnADfVs5FZTEltcpCkTugfVL2U5v2XoQ0m+7W8n/e344wiIZeWHmSIHeUnsW7q++IudnBKPzBnNTTCBqIpsyGjSBLeUk9vTAEk6nVWgsdPmuo09x7/j3wz1GewjqzMzSbXpjbd9rFb4qr9PZzqekcwDXOBe+hpT0ZVqD/AKUffEiEA7YAroT1tfLzmKPnm6Y+bemMpE74Po29sOZ/RS1DCOUb2s4sm6qyk307XeHpdRd/LNTvvdREaRd29/R4cN5mfLWQ1gupCMbqPZVaKfXnjAHOo8NuNRMqL5TfKJFRVCrOO2+zjsfD6jxBkEeBgLC9OwqRvtv+uEs569NzrZ1actjsbmzqLfb8Ye15hdMZ1e28W/tL3DbADORkzrzasuW55MxzDdGz5kTe9t47F9qw5k58pGqEoZkblx7bEbLLJFP/ANYYj4/kuZLLZMZwkkiRVVEnqt+zSnn4tC72w45+TFlOMsslKtSMRkhte+7V1f8AYwA/HqywlcVoB7tWkXv3/bD+I/R9Zl52WSgkoyP7nCdmnhwmV5e/MPTlibBpIxtPW+OfbAEmeWJSYjuXKH07x/l7gFBB9VD6nu7mJJjuAGsrNJcdtk7jzT6OE9V07KMiKRklCmo/7izUe19+2OZ2W3qjydt6Sy9h+qjZ98O5eZYO+5e5T+p64Aqcvwg2ZQyyT9UYnlluNigvA12ut+cVvi3TzqMG3SwVHzSBrincxo+v6dnlpGTCXMZHZNyzuWbncswz1HTmZGpFjyWm/fj+2M+XEmv4l0MrTVmCmGXmsi5N+Y8vMUNTWxG91d7dsWng/XaG9IOWrNd20VMuvzdNvJbWI/V5DlSYXLTE23+3bVuHmWO9PpveIXQZqZx8wbhccqIy02rJ1Tpuh/DePOhPbKj0Z498bPROj6szIEjuG3csun0fZwvqMnUeifTKhYtVZf5xU+CTplvY08u0pXKRbs89vTFtndQQjKUuIiuy7G7sbuPWg7VnlSVOjnT52o3KTZLFH3p9N/wmHsQMjq4y0ZsG4ZgVxHkuMnUErTavxtiRk9bCf0y37jYlqFjuCxa9a2xMiP4McjK+MdwAYMGDAHFxH6A8urbzebhjzxY7jVG/phfVyqEnYqLutHHr2/OF5Maifg73/XvgBeI3XTqG/Ds7Xt32/H5/DiTil+IS4b/Sbq96RDnbcP8AxviE3USUVbMj49HXdpCLGY1Dy5dkd3VSyXSVX64renzd8uOY7FS0/Uq7WWaaf1qr9MTPFZsyDbGLH7pRkAvpdo7y3bNhMQ+k6GLGhlmKvm2si+UfPyRi8+p23x48+ZHr43UKPQ/COl2jdM4CPLsqlb+x+hi2MR+g/wAuO47cmJJj2IKoo8iTthiPAvMko7AFh+Vi872D/wBOJGI0DTmy/wBQOw8nlbeONNHs4mRJOIuaS+dBGoEZ6i+V06fzQS/fErFf4tkZmZBjlTIy5vffny2NxtoZG4LW9IBzrWcs3KIMQGUpKSXy0VAPLuSRV27C8ToZdYj7ygIMZnm0suJV9M9Kib78+vph7Kzx9kvZKdmr37bbPfADtYjdc+RtoaHk2kg1p3HfZ9cSccY3gDkTbFZ4h1r8nNlCxi6b/FWn74lxhOGx5o/nzAHq3qVO6c98NQ66LOUJEjaH1RafmDt3GtKPbfFeWDnBxTptdkoummZz/LIzhJZ2d7u+z641R0sdTMAmlL6na/XEHI6fpoOuOnizdaLqwv12xOl1POmMl3OKLPeVc9njHl/8rQ5dJCSyz3Wy/UZlkaopPFfBMrO+dLNgxmxjC9ZEmQnry0lWyzobPakrEbO/4bdLIkVMJFOliUaPl7VDbyXH/ufatFPppS+pr0ItVYbvrIdxor0x3LzGMQnIZcDVan2DvRuHo49gzEXwHwvLyI5hlqk83Mm7ia5SddaQDzDsHN91xZSwz0nTGXAicF8t7qqr6qr+uE5+Yvljy8u9BdNIVq9DAHegfJGqosKuqGj6t+DEjCcuFAehW7b+7hWADEbpgJTiVQ2AP3bu7surU7euJN4j9LLUykbi7JKxAC67b3+2AF9VFYSC1p4aeOzZT72Y858IyPGcrJIxCcyMWTnzjPVmVGMgl8+UgKt7NZiAyI43Xj3iE8np8zMy4fMnGKxj7+r30nLW9G29Yo/hGGfPOzc7NcxiiRZaiM7lqNEJPlhA8pKjUSvdtwBGzukz5R19RHLjmmZmMdOmnLJJl+vmqTJL+3d7Yrur8ucJtpppbWovEe0t7tOzs842XjkYpGyK6ttXZqtiuaa/XGZ63q2SaHzgwY078t3DbjuNc+2PM1EFu4PR083tLDw3PPmDvlkpmmISIzFQ7IN+nbF94j0HzsvRrnC+WCW7UjYiI8fjGR8MYSzsuOUjpU17r5ESIzaAHTsXfrV43Mca8DtGTMqZiuv/AOGmWxrLnIiyiyixjJqEc4/h7FTXOW3iiqQcTD/h/kS0qz2Yy30l6ZZsglUR2+fIq/tj3MatxH6B/hQqqo4sNtttW9fnGgpGfBfCIdNkxyYcR7pEX3dIC/p2xOwYMAGDBgwA31BcUL4eKvjte2DJlcR9j/e237YcxH6MqLGq0qHl0lcxr1CKF+zgCRii+Jcm4jvtd6dVhY35fxVf6r7YvcQPFMnVH7i9mUWmI/d/v1xXkVxZKDqSZj8roJ5cpEgjG99Uo0qVFhHTellIunkJc3Vfn9F/EJGiMcszCNN6j+VkP0sqA578NYuus6BnlUzSdxYrJKW5bJ+276bcXB6jp5Sj8yMdEXMvaINDxz5WynVyvpjzZxro9HHK+zQfDXikZ3EOblZvEStUb9Re2NEYw/gucXcLsHSvDKt1S96K8y1SbbVrPDvEjNjdMXvGXJ+a2/b1xt087jTMmeFS4JuGepydRtWo3it0NIWCWb8YdHHNZjSZxvLzxs4kcxaurQaHhrbDfh+RKMPPLVJZSXf7lQL3AEA9sLz8mMjmnsj/AH9T2dnEXw/qswysv5salpgSY8atPnsPpBObTcwA/wBbkTT+HIjIqrCUWr8su9b9kePcU5unbWkJKA3pVuyI97r6e/cxIy8+MgREdxGxPUTtgzsiM4sZBKLsiWP5HZwAySnHk1nqUSu/R2oPftxhX+NifU6eXzDHaLS79vf3wZmQkNOWkUKjYyiVQbCNUdkxzLZ6P4kS630bjzxq34/v3wA+TMMdVnaNLSlkWu2pq/wNf7MM9NmZWYMtOlHfVlyg2lL5gb07X/XDp0kO10aTacvt4Nn9/XveAJG2O4gdPkWSJaymUf8AMnvFbJDq/ryIhtg6xhCnTOclajHUqpXd0xK7yQ/VwBL6jq4ZcWU5RiFWyQN9jn1cV/UZMM2cJsZzYWwDYJXTK2jWbnP0sv5m5H/LMtYrCPlRjtwxsi/kHa+O1Yl7YAhwmzlKDLTp5jGxSX0yJbVsPHey9sS4ZQcAd9vV5fzhvqJaYsox1SDg5a7YXHOEG6svfZr8OAHMF4h9V4rDLkRdTJ3qOXOW11bpigX64a6r58yoacs3tnvI4pCDSclKO/JgB/qMxlcCz+aW5Q2eVqtVn6c4JZzKH8FiqeWTvD87PmPw9uTnHHw+Eo6JxjKPeLE03d/TxzvveJUYhsYAa6fJSISkyl3kgW/iOxh2sdxxcAUXxNnNQgR1EtVlbLEGIvJvTsPHbGbzevPmyuMdMd95fTp1Boou2vpTbamsX/xH1JcQLVAu9kbvbfi9+22MhkPzs5hKVmhNzQpsrYpW1n5ceXnm99I9LBBbLZqvh/pMtiorqY27y3QlJjI/a+2n3xpom2KPwDpEKzB1Qk03YjXmPzVp6q1vi+xvwr+JhyO5HJO2Gei/y4/g+7Vyevf84OrXShduxQKXtdOzXP6YdhGjFpWKwYMGADBgwYAMRpmmZL+aou0ls+njYPqt9zfEnCM3KJRYu4lP64AXhGdlEoo8Ij+uG+nzG2MuTvVCe1rwUPvh/AGb67oaWPagiEVbZVGXbg254MVkCiWXKrlN8q2suN/zZxvUTgtxpPFciaeXhET/APlN/Xbj37YznU9FBdCbJJ1MgjUg1JK1+kRT0FpxiyRpmrG7RHnDMy5yvUx02BTB0u9gb3v5g3DfnEjpcx0D9sQIfKfMLTKpX2AuKVxfcIeX4h/CYyk1lzqEvu0x1W7gIUAlqS99jP6n5UXTPXCXETzSlL03QipV1w3tjOmoO0af7qmbHK8SuJtKW9KR32U1Mea27H6BjNdX8H9Q5uZPJ6mOVrzJzcyMD50o5kst+X8yUZaYxIUVYkcsoBuT4d4lQAyCNhEeQLjvqQdk2ez23xoIwjPTLzCbm7F7WSpp/DeN+PJuRgyQcTEdf8PeKayMepnmRm57rjmfLMtnEjlMokVkRl/E0iH2m3K+o+H/ABOHWZTDPlmdOozi5lgRYMoT1/WTjqgNNby2XG5nmTJFBKP3N0n4KpP1MdesiSIMgk8Rdl/F8/pi4rPPfD/gbr8rKjlQ68joyoZcCJI+iqv7kpT1CIDHVcd9lmZEC4zoOfKre6pZx2rk/ZXV9Fl5pWZCMw41A0+pfD7mKjO8M6qWfq+cRyh8sYjdPPI7/wBOdsRlKvRKKv2W71dcxkfVwatj/pvnkMLOrhdai7qlpurrf23wnJ6dIgzlJPudNvO7UQ7+nY97T0/Q6RJTzJ33ml8VtpCsSIj+oS7K9e1OK8hlRzvLleef1ThlUVd3KdA7nFr7Yej4LkEmZlQ1NXLSatmzfmh7Ydegh/KcJ3Pqblx6u+AK/wAR8KnOWXOE5wYsWUYzmEwS4tuk5ftVoLMTM/otQEcycPeOm3864v5w7/g4Xdd75ea0/wBsR4+GwjJdtFR8qWR0cIvB3/NvdwA51MTQjmsNvquIlVb5hO3p3cIyZxiEfmSzEUXZb+qpaIgbfjEmHTQOIxOeA77v7u+HNOAK/pun0nljmI6bczNm7N3WuUkT0o59sVPR9VB6vMy5QjlZmxqjAJTbt8yLTEPzv7Y01Yi9Z03OZCMXNDyrynLG+11X64hJS4olFrmyh8U6/qMnPXJ6eeblkZlEec2UZZsEk+bRcTLa8o5h6YidB8QddGFS6ac5AuuUZRu84ieUjsGXJlVXWXbzjZY5iZEzXhfjnVTzoE+mnGE01MhrL/g5c6LibfMZwW1sKKdtPeGM3q4Q+qQV6uKrxPxaLHTflTfkN7KUrTv77NYhLJGPbJxg5dIts3qAOS/3xX9Z4nvpjTe27Qbhb7Xt+jjNdR4uAoy3J7DvvMhHnzMtq9OO+I/V9fO4Rcx1JE+kt2tsTahB25/GMc9TfRqjp6fI14zneaUVZMe6RVa1Du7AeX1MTvC+j+b5SCWSJTJb6ZcVcVjLS2bhXviLHwxnmeXybCRWDq02Re8WcUBN2sbbwrISFuoZbo1t6cbG2K8OJylbLM2VRjUST03TEIgAVWxsbAH9DDzgwx1GdXlj9Txxt21Uu4WY9JKjzhKasw22hxcT6nvFvsWcfdiTiMSjlQ3YxOVaC1tfytv64R0XiuXnavlzJaeavv8An8Y5uV1Z2nVkzBjOeLfGkMjP+Q5c5S/hVp3Ezfmb7caflN3zZV4RP4zynMI64whHLjm5k0ZAS0pC4tDpkK7gJxiRw0c8wKtC9j3fQ98chNV222p9eb29tv3xnen+LOklUsyRDMNZUhlI05ny2mIm8q2N3WbY0WTmkokooxkCJwiWJ7VgBzBgwYAZz+n1U8SOJUKcWbnDVOOdP1GqxKkVqjd1fG9Fnvh/DPUdPq3NpF6ZVdKVxw/rgByUBKeMUPxF4WOTJBuI0m+nalq7Wv8Abi6hn76ZFO9cog0N1Qt/Tz+cO1iEoKSpkoycXaPPc3JJZU+IsdMVo0LFCN7bOxvtesODCM7JPktDCRVOo3SiUItm4tfub42nWeAZWYaZR8tIxOG/X9d/z+mGc7wT6YxdMBWgp4oB7crfN1jI9OzUs6MnkwllSMvMViosY3VUjJZN947G23ri08M8ZkLlyum5atDcmX8tfUejfpeO+IeDaZscsaUoWRGGyWJyu7Vm9XtWK7/EGXOR5oSCwqjni4nlj2Xtf64p2uDLd0Zovf8An1JGVRl9xe3bu98D4/JjZEd+FKriWn8L37qYoZZ7mu5lsKtfqavcAbO37G+FnUSmhKMjL3CUb0yW9K1uXS83uc44s0/pN4IV0WnUePRJyYuZGVaYkpEYLV2RVL3Xtwb4efGswzCLpp1FcyNO62WPIJQl3vjL9V06zUzIyY3LlOxp3Npnl/Ny53xKh83K07CSVV0Mr+rfUyuk23/ricc82VywRS4NZkeKrmaUlRYuny3vI39dJuVW/OJf/MoXp1xJVelQa9aW698ZHoOplCTDVJ0sTzJGpRsoN11ERo9Htic+JhqFiTI022j6d3jd298Xx1H0oeB2aaObzxhXzS6xl+phB8+xmVvK2wu6TvYd759to0eoJ3IlNdPFrlyU35iv2vc9axPzo54GbLVglEecZTP8aYSBzYRibFQsR3KdXl7Ie1VeJPQ+Nz1mWEGJfmZqbXxJfMjtSD5XbbElmjdEHilVlxqjkQDfQIHLpvi/SPa+23bEu8Z2fxDmDH+F5V+yTKQP3EWJYcP59cLl40mYES48SFjcX7U3vfby0/V2798sTnikX94RmZoFqBjNdV47PVoGpaoXGOjVElvTbtx6b8Xvin63x/MlpHz+aZUZR0tbxN0dXG275gfTFctQl6LI4JMt8z4t06orAYznEZLGLpduIvaUbPzjmV18pyVzBGLxtCVc6d2V6X2qji8Z18WlHMueUsiSmj/Lh5jSSiNmzFUJXZizhkTjuQ1aaVNNQjtW1iO32re/tjN5JTf00LHGJN6bqMsqNsHzeW1ZJIFd65rv3cR8/P8ApiGqdSGMpkb7pT5ZN7b+u2I3X+E9mMeAWEiF6adtUrdu53d++JWcOXGoRhPYzNEsw1Fc0sW/K6LsqjDa3w+A3FFHm9R5gIRuU4EtPklcSyMWjYQGvQ4vEvpvDszNPlTZJC2NUy1aipzed1fpa8j+cTc3wyfzHQQ80rksHXEUeIyPWr5Vv0xfZHhUteokwpaNJLZuvqXdFVr7sIYW3ycyZklwPeH+FaTzyZtH1HAcB3r1HlXFnthjP6UlVykb35ZMb9ljTWGesy4y8uiOZItCRcRCzU06efT8Y9FJLowtt9jnWdfHLDU/UgAKq+0Ra962w2aomrRKc5O9MajtuDKvLZ7u94fyenBZcyb3QursjscF4fx04Uvjnw+dVp1TY6b2Czfa6e+E+GfC2XlXbKdo77G11sbPPfF3WCsV+KO7dXJPyS27b4IHVeAZGZJlPLJSlptt+zVo4e2uVf8AU+uI+Z8IdJIRyIIxIuz9MQiHP8sQ/Bi4wYsIFAfA/SmYzINMdLl65fL+rXem/q1+a/XfF5lZRGJGIAAAcAbAe1YXgwAYMGDABgwYMAIzcokUgm2yXxuf1wwRlB288djf6i1tVaQK25274lYMAN5WeS4/ZET8jucd/TC8N5nTC287bmztuCnJ7O2+GzXH/Wbb7Eud14KCuPTADuZkEuQf0xSdb8OG8oyldylvuuqLGRvfN8ce2LnK6qMmrpq9LtKrS6d6s5w7iEoKXZKMnHoxPVfDsyM42xhxUSq0urLpoZK79we2Fz6KcYxnKSwAJO9qorvLynMQNvXGyY4bzOli8h6cHHp+MUvAvRb5n7M7l9ILtRJoTy7eUNMq52vvteE9T0VFx3RKy3S3v+eU4V47YuY+FBK7sW6q96pd996x3N8IjIq0N+73d++4m1ehjnh46O+X9mTh0s7lpWeqqtQSMWGmxuN2byX6ZfnDfUdSk4+WWbLhYj5ahHTvCqisq72emNi+ExovemztX7cm/GOHhMdUna5ctA12L9PZ9/XEPxmTWoMV8/MlrrzHBZLTlrqJ6ZR3eaq/VwvM6TMy8o+VJavVpiS1fy6rLvvcbXb0xreo8EhKUVBBtvf2o9A7frhw8P0x0x3L7u57l+/b0XHPx/p38j4jFdRmfxCJbf1RIlSlaSXVejyg8djCI1NiRiauUXcrei9gE3fzW++NX/yGptKwlHTKI6dTVXKuCvTff2MMw8FWU/mFuryPMtIjV0UNVQ0anFT07ss/IjRSdb4hmrd/V5AB0kqsRLd7G/8AR+uO5efP5UrGRu3IaKLdMmnTfrv5MX2T0uZ9KRTdFDy3xuNDw3Te+Ox6CQmotkmpLAQpsVEXajYtq1xPxO7sj5VVUZXrUzZxl5TUBFnmecKqTxtcTv8AntiPnfDfkAks5zloBU8sdUk37sTsPvWNL/8A52WZCMUCAyUJNs99Ei/y8u1Ds4sui8CACZHZXbut6k28t3e3e+cRWnb7R16hJcFR4b0pEJ1Jk+U1ESV2SR7fy/8Axlzid0fRXmyvTWz3fqGvq2Xe3b/xi9n0sWrLrc9k4T0wuOUH+/8AfbGuOFIyyytlRHwhkrOm+RNtuKB+nv63ixy+ggRqtq08t16K7v64kBhvN6kjsu7dHdotA7tYsUEiDk2LI4TPNI8vPHu+h6vthonOXBpNt3dROx9qPrfDhWV0ob7strk8tFX6H6BziZEQSlP1jFr11Im/owRr1du2HsvJI8f/AG9t3lfdwsMdwAYMGDABgwYMAGDBgwAYMGDABgwYMAGDBgwAYMGDABgwYMAIzMkkUgnol/73w1LpkvTNOdnzFrd777eghiRgwBH+bM5jZv8AS70Fm0q3Xbn0x06yOw3FaPMJvIsB4X8Lh/A4ATDMEsRHuN4VhifRQeYnY4rYbNz33xx6T0lM+riV7y7+a+OxwemAJGDDHyJX9ffvE4qq2rvveE6cw7wdj7U3vzfc9uDAEnBiN8zM/lh933P/AG/b3OfT3wr5k7+mNX/O8Vz9HN7V6b32wA7KVYI74pvG+hzM7LiRIjzLzNFb0NCi99th9cP+F5Gbl5MIullpVuUtpdg2fL/bENz3VRLatt3/AIPZHieXOWaDTlSIzZGkJMYyN3Z8s4tn8xhXW+Iwysuc5NxgXLSMk77kbeN8VPV/CZmucTnLRnZkMycLKuEcsjWxx8qBvZV2W3hfTfCMIZeflxnKMc8CekiB5dDoESNwo7+triZEsul8Uy5xJEgGqJeWW/FxlSX/AOTDv+Nh/PD/AOR6X6+m+KHqPgHp8y2cs2SsVdUR8mW5QeWJ9inr3Kd8Mw/4b9KwCcbkfO80QC898+klq00UR3aCsAaD/m+VwTjJofK35ZXUtvt2d+CnAdXKW0QGr80jbeiyK7JuN4op/wDDnpkpcygkHmiUSc6SFR4vqJ7f9Ppi08I+G8rppznliM45cU2I1lmmNEQLrv7BwAATJdMyvVJp1bHl2eCzez1E5w7l5JHgC+aOe2/rt/bDmDABgwYMAGDBgwAYMGDABgwYMAGDBgwAYMGDA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" name="AutoShape 9" descr="data:image/jpeg;base64,/9j/4AAQSkZJRgABAQAAAQABAAD/2wCEAAkGBhQSEBQTExQVFRQWGRgaFxYXFhgaGBgaGBwcGhcaGB0XGyYfGxkjGhgcHy8gIycpLCwsFh8xNTAqNSYrLSoBCQoKDgwOGg8PGiolHyQsLCwsLDQpLCotLCwsKiwsLCkqLCwsLCwsLCwsKSwsLywsLCwsLCwpLCwpLCwsLCwsLP/AABEIAJ8BPQMBIgACEQEDEQH/xAAbAAABBQEBAAAAAAAAAAAAAAAAAgMEBQYBB//EADwQAQACAAUCBAUCBAQGAgMBAAECEQADEiExBEEFIlFhBhMyQnGBkSNSobEUM2LwBxVygsHRkuEkc7IW/8QAGQEBAAMBAQAAAAAAAAAAAAAAAAIDBAEF/8QAJREAAgIBBAMAAgMBAAAAAAAAAAECEQMEEiExE0FRFGEiMoEF/9oADAMBAAIRAxEAPwD3HBgwYAMGDBgAwYMGADBgwOADBhmfVxGuXbY3d2hQ4L7+zhtlOXAQ5+rzNj6RapN+cASsNT6iI0oLsF7rV0e9b4Zl043qkyPMVdFO1eWhr3twjL6nLjJDnlSLTtW8qpa257Y5aQHjrB4jJ+l+lNpd/NXHc5xxzZptANn6pd72+kdk35/+uPWxpTei39dzDR4nF4rf6bavvfsVTf8AqMc3I7TH2M75ibv2rtW3fm8Eenl3zP5eIxDb6ub2f6dsV2f8S5UJ/LlK50OmNvNmzxRT6cYQ/E8dZEy5y9ZGnSPpd7881WOb4/Tqg36LN6Rr/Mnwn29272jycfjCv8LveqfK87blV+Dn84oc74rqpaXTvtpubV/SaizbsPC8b4X0/jcp6ZhOm6gaOLok2arpuov2tXjnlj9O+OXwuf8ACf65/b938v8A77+uOf4Rr/MnwH2vDd7x5ePx++KDq/FIy05urNjHSpGKthy6IvPa3bc74On8UvMXMhcgslR5YP0kr4Xd49sc8sbo745VZfTijXzaXVQke/G2yh/XvhEs/TIi5mXckqLtJK3rzbt78f8AvFZ1Pipl1KeV5+3ltrZkiF0ak/OEnxHQzlFIkkqjVygS3qLe+/r7YPLFHFjky0fEGLGMvl6pBQTpW6aJHAb8+2O5ni8IoS1RXVW13TW2i+exz7Yiw+IYyiSjGVfdezH8hdl2WbbOJk/EYRd0K5b/AKPv/wC8SU4v2ccWuzr4rlaiLmRJLRG912ar1pP3wvP8Qy4VrnGN8apBf4vAZkJqWKdu5Z/6f64DowrSyj9Ow7VHtTYH4p98STsiKh1kGOolFjzq1FV63xWFwzRLET1GzDEozDcjMr8Lv72Vp/thOrLTQxASXllEBBp2qq3/AK46CXeO4Yh0cCOkAjuVHbn0rjntgj0gR0jIN99Spd95K98AP4MMQ6dI1rV3pkC+10F1/wCMECZHdjKW/AxH07yr+uAH8GI+XnS03KFO9kXVx6cL+3fCsrqiUdW4f6hilepIMAPYMJjK8KwAYMGDABgwYMAGDBgwAYMGDABji4bzc4K55DYXlrt29+DDUMqUt5NcOkXZLu0+o3NqrbACnqhaiMna64Bve3ZNu1u/GOGQtM5ejUVATnflH0dtjbB1GYZcPtiFBe0TsHGxinzfFFJEdWo+iU0jFUBN0FFvf1Q3MQlNR7JRi30S87xTKyqgJGuIlbAgtWVy/nFN1fxPJsiFmqy6tNXlsXfat9ljz60fi/iVRhmZsdWYVp1Oxu6vKcjVnY1fVteIRDNzY5c/matLJ2ywa3JD77y8wSpY95Yw5M76NkMCqzQw8dYFfaO67zWTafLHcvbta998TTxCdkWI6lp1RgWNkau9dFUHptvimhmGZmMtMmcaiSigo2mmTsKF6T/Vvxi16bo9pSlBfpZRkRUlV3YbHlLd1v8AdCbZ2UEuSq66Uo1mmbqDzxyqqove1d69Q3/Uw1m9Zlx/iQiujV55SCWoolEG72lHcqtN4V1HhwpNnKtJRe16bNOp80W2tj0cOeHQjGQ3IbutNxkxA8oVsyVr8ccYpc3ZaoKh96huih0aBEp0yHyx5a9e+/u4g/NlM+XKNaotl71azIhaFOxZsVV4vP8AA0uoXyGqIbBSbrFrnUBvz+rWX0EITgMdWnTIzB8wbitc3fB/MbYntkyFxXRmsrPrLgQYsNRp0EhtN4hfMZP1b7TbxM8LYwkynLd3F0tDaxtQlHUlVuKXXfRz8Lj8xflxjZaxklHZKPqsdvcw1leHyIUsUNKeWvKbaVl9N8m21b4545I7vi0Q+n8PYzmFsWMdPy9OkWr1G5r77e/N4VkdFGMojlRYshiwE8tI6kV2W9JRde+Jfy4AR+VY2sRDYupWVvS7Wc84JGtW5Mo0RNyLyibXqIxrf+nOJeuCL/Y3ndaJIWMvI1qY7G3N26d6u++xtithFZy1QnFo1G8meqotCvk1N8/acYl5nSpm5nkEprcqMriqaihvbviV8yY1F1TRQiVcdwtX1N622xxtvsmlGK49lN4b4kZUQl5/KrxGKfZqXnZT/uMSsnxKLMcqUwT1q62OT6QiDJiux64JdC02SNKl3Ut9E5tnMavjfbnnEPougzIP80AFY99SWG5W9u1+/OK1KapEnCDtk/L8UdWqEyR8x1bKQgcR3NxuLezt+9x4X8R67JRkBe7Q2dgavbezbGO6Xpc3K80d4y3bWOli2MSXP2tXhnK6iUCyOmEpmqRKVx38zqi8R3or134MTjnlEhLTpnpuX4jBav8AXt6JfrY84flEkUgjyNI487fGo/MlPXMI2xrymZpPN5rNZq23H6ffFx4Z4tLKhEm6qUlINtoiMCO6aaXsb8Y1w1CbpmWeBo08umS2EqfM07xV7t7gegnLg/xen6zTz5vtoLteI/r6OIXh3jkczhHzMbi2bcf0P3xZlJ2RxoUlLooaadMUSx3EaeQxtg+rpVpWq33Ym3BtvxiD4n42ZNXG7U3Q4u3ftW9+5hKSirYScnSLfHJRsp4xQ53is/8AEZDH5vyZ5WYyiZdmvVlGUSkQWKksx+o+m3jDfhHxB1GbPKjmdLPKJwnJkq6GNVGXlAW3v9r7XI4XkejiRYxCBv8AT5avuV33xyOVKMaJa0Gmdb+lsT/xjL9N4z1eXrvLzOo83U1qh8t05O+UR0ZQLmDtfc2x2Pxd1KZmnpNUoGWsScr/AIk2O5puKEXMRL0MXvgDTx6lIasw01d06gr3C39sOZOfGcSUUR4Rsf2xk834u6k1f/hZixkgHzHVEM60flc/woB2fnR3xJ6fxvPzZwhLpczKjOeZFmSlqhGAMZvlo1Nm76c3sBp8GI05ShHiWYnppJPq1sX+Kw/DMs/984AVgwYMAGI+dnv0x3l6/acfVW5d7YVnZrZGP1O+91QhLcEunY747kZGkrn1Xl2q17u2AOZPTg3yt+Zq6u6uuC9jHczNI8tYZ8S60ysqeYtERb/t+fxjD+M+PZjdSldwa3YBKN+bipb8G2x6LijLmWMtx4nPom/EPj5IalRpaKLt5810R0lKWGvGXhl5uflyzIzi0RCUYu98yTbmUTnt2cTM2WuMolydoxKju3vKRSFl16ftS/B/DJMyeitTAmybb5NPC2bclW+m3nSk5yPQhBQiTJ9BIqV6tJswakl6kqW8qSw7auaMSodLli6bgmzobm7VcuHgtp5HnFn4X4TqJWSIslj5rDV9VVwdq/Pti56Tw4hXqFe3+77tvvi+GBy5KJ5lHgzPQZc9apJCVfTV16nDdm+2L7J8OQlXMkbTa47FhXp/bFmx2xjvEei6xzM35bnfKlm5UwMwJBHMj8yMPPZlyy96s3glebGmGBRM88zmXUfAr+qWrfudvQqg/wB+uH8jwTLhwenfba9q4rdf1xnIeMeJS+boyMvyk3LfKxmjAhHUZtDvmX/+s9d9FmdTKOWSzZmXZTpNUtTwR+q5c+UJXiaxRXoi8kn7JZ0kd9uecNxhlxeYm8dl7u0eXlr9awiXTs43HZdxzCTSgbws2qxjZvhzpOi0RBdT3SJE9io9g2DfYxPaiu2NSzskPUC/pk8NPbd9ucI/x2Wz0Ec1Yrv8rNrbmpSjpbutlvEvpuiy8srLhGA86YhfbeuXFd8UQzHIvJcwmTy/8vljrCd+2hk/oY7SFi3OCUYnT5ul03IIkY6v5hmLVb0NYV1nUOkY5LJbslcaI+qRl34O/JeKuPiXWmbo+RH5ZOUTMdUpMIxmxm0hc2MDbvmOxW8jwPxDq8zMrPyIZcPlQlqNV65EVhTZ5VlF3u4Dw7c2o7bJmZmR0pohqaNKsRdN1qY77Xv7e+z3QzJQj5Im2xGUZAXtSVY8/pibhufSweYxeOx2bP2d8dpHLIeXEmuvIlGh+r5bY3daZL+9c4Yz8nJZsElqd1YZmlrzbSrTsLw/2xPl0f8ALKUdnvfLd1Ky8EtZvRI342arY32W+6xMccU/RJSa6ZUdb4SZjO6SqDbm/qaoa43xWeI+EkQ1R7HmPULGg2dV2vZxpM/JycyUfmQjrE064mq/q8i8+vle2O9d0LONQnpbHc1G17JY1v2TjFE9OmnXZdDO1SfRi+o+HpV92iHYS5RqtJe2l/H/ALxAl08siM95cJGTYhO9S9kqXe6q+2N11PRxjFlMUo1aYylfa9Jcu/a9jnFR13SEslkMJQkeXTvEj91JvXLvucYyzwbVaNMM6k6ZnMnxGOuMTN0SoI1QLGPeQVepq9+Kre8aDwzx9Dzy88yOlfuq72so4VDvvdOMx1fhsfn7SKpEjS13Yjttqd9zDnTeFpMTmOwBaXzpGi6YyfzRinHklFls8UZI9D8O8UM0Nqs2tOTkr2/TDvWeF5eb/mQJbVv6c/3xg/C+ucrN1Hlg6rAaNDXfnl9b32233PhvXa4lm/qNjzSeyF7+uPQxZVkVMwZcbg+Bzp56NMJUcEUojLnaIyWwOMSqwnOytQj3Oyj+ibj74bycxHTLnkaaS2i37gN/3xpKB+scIG+xvzjuDAHKwVjuDABgrBgwAYbz8zSLS+xy+x74cxGY6p7m0Ny4/c8I+oWf92AFdNkaRWmTvJCreDa2tgP0w/gwnMlReAMx8Z9UaSFxqpLbsUIWWXbIP64wWXaaXaBmDNKA4YoXufUnbj3xqfiXrISzCay2K0pzuXTHcYxtp7N96xnulIw+WSdqtZRjZFktMvf6a3o3/Pj6iW6Z62njUCw8KDNzfqVLbvS8UlRSJHjsu+/DjSeEdBqkRl9sYsjylc0MSO0vVu+N8RvCekhmWRQipUGFb02xfuFj60x/TGn8N8OjkwIxKNr/ADQd9+2NGDDfLM2fLzSJUY47juGeoza2PqeONvWVLuF49AxHM7Pp0hcneuNrBb47/wBMIOlvefm9q8uzY6Vd+N/bDuRkkT3d19V5cJ6sWDGEtMkSMqGn1p5rnADfVs5FZTEltcpCkTugfVL2U5v2XoQ0m+7W8n/e344wiIZeWHmSIHeUnsW7q++IudnBKPzBnNTTCBqIpsyGjSBLeUk9vTAEk6nVWgsdPmuo09x7/j3wz1GewjqzMzSbXpjbd9rFb4qr9PZzqekcwDXOBe+hpT0ZVqD/AKUffEiEA7YAroT1tfLzmKPnm6Y+bemMpE74Po29sOZ/RS1DCOUb2s4sm6qyk307XeHpdRd/LNTvvdREaRd29/R4cN5mfLWQ1gupCMbqPZVaKfXnjAHOo8NuNRMqL5TfKJFRVCrOO2+zjsfD6jxBkEeBgLC9OwqRvtv+uEs569NzrZ1actjsbmzqLfb8Ye15hdMZ1e28W/tL3DbADORkzrzasuW55MxzDdGz5kTe9t47F9qw5k58pGqEoZkblx7bEbLLJFP/ANYYj4/kuZLLZMZwkkiRVVEnqt+zSnn4tC72w45+TFlOMsslKtSMRkhte+7V1f8AYwA/HqywlcVoB7tWkXv3/bD+I/R9Zl52WSgkoyP7nCdmnhwmV5e/MPTlibBpIxtPW+OfbAEmeWJSYjuXKH07x/l7gFBB9VD6nu7mJJjuAGsrNJcdtk7jzT6OE9V07KMiKRklCmo/7izUe19+2OZ2W3qjydt6Sy9h+qjZ98O5eZYO+5e5T+p64Aqcvwg2ZQyyT9UYnlluNigvA12ut+cVvi3TzqMG3SwVHzSBrincxo+v6dnlpGTCXMZHZNyzuWbncswz1HTmZGpFjyWm/fj+2M+XEmv4l0MrTVmCmGXmsi5N+Y8vMUNTWxG91d7dsWng/XaG9IOWrNd20VMuvzdNvJbWI/V5DlSYXLTE23+3bVuHmWO9PpveIXQZqZx8wbhccqIy02rJ1Tpuh/DePOhPbKj0Z498bPROj6szIEjuG3csun0fZwvqMnUeifTKhYtVZf5xU+CTplvY08u0pXKRbs89vTFtndQQjKUuIiuy7G7sbuPWg7VnlSVOjnT52o3KTZLFH3p9N/wmHsQMjq4y0ZsG4ZgVxHkuMnUErTavxtiRk9bCf0y37jYlqFjuCxa9a2xMiP4McjK+MdwAYMGDAHFxH6A8urbzebhjzxY7jVG/phfVyqEnYqLutHHr2/OF5Maifg73/XvgBeI3XTqG/Ds7Xt32/H5/DiTil+IS4b/Sbq96RDnbcP8AxviE3USUVbMj49HXdpCLGY1Dy5dkd3VSyXSVX64renzd8uOY7FS0/Uq7WWaaf1qr9MTPFZsyDbGLH7pRkAvpdo7y3bNhMQ+k6GLGhlmKvm2si+UfPyRi8+p23x48+ZHr43UKPQ/COl2jdM4CPLsqlb+x+hi2MR+g/wAuO47cmJJj2IKoo8iTthiPAvMko7AFh+Vi872D/wBOJGI0DTmy/wBQOw8nlbeONNHs4mRJOIuaS+dBGoEZ6i+V06fzQS/fErFf4tkZmZBjlTIy5vffny2NxtoZG4LW9IBzrWcs3KIMQGUpKSXy0VAPLuSRV27C8ToZdYj7ygIMZnm0suJV9M9Kib78+vph7Kzx9kvZKdmr37bbPfADtYjdc+RtoaHk2kg1p3HfZ9cSccY3gDkTbFZ4h1r8nNlCxi6b/FWn74lxhOGx5o/nzAHq3qVO6c98NQ66LOUJEjaH1RafmDt3GtKPbfFeWDnBxTptdkoummZz/LIzhJZ2d7u+z641R0sdTMAmlL6na/XEHI6fpoOuOnizdaLqwv12xOl1POmMl3OKLPeVc9njHl/8rQ5dJCSyz3Wy/UZlkaopPFfBMrO+dLNgxmxjC9ZEmQnry0lWyzobPakrEbO/4bdLIkVMJFOliUaPl7VDbyXH/ufatFPppS+pr0ItVYbvrIdxor0x3LzGMQnIZcDVan2DvRuHo49gzEXwHwvLyI5hlqk83Mm7ia5SddaQDzDsHN91xZSwz0nTGXAicF8t7qqr6qr+uE5+Yvljy8u9BdNIVq9DAHegfJGqosKuqGj6t+DEjCcuFAehW7b+7hWADEbpgJTiVQ2AP3bu7surU7euJN4j9LLUykbi7JKxAC67b3+2AF9VFYSC1p4aeOzZT72Y858IyPGcrJIxCcyMWTnzjPVmVGMgl8+UgKt7NZiAyI43Xj3iE8np8zMy4fMnGKxj7+r30nLW9G29Yo/hGGfPOzc7NcxiiRZaiM7lqNEJPlhA8pKjUSvdtwBGzukz5R19RHLjmmZmMdOmnLJJl+vmqTJL+3d7Yrur8ucJtpppbWovEe0t7tOzs842XjkYpGyK6ttXZqtiuaa/XGZ63q2SaHzgwY078t3DbjuNc+2PM1EFu4PR083tLDw3PPmDvlkpmmISIzFQ7IN+nbF94j0HzsvRrnC+WCW7UjYiI8fjGR8MYSzsuOUjpU17r5ESIzaAHTsXfrV43Mca8DtGTMqZiuv/AOGmWxrLnIiyiyixjJqEc4/h7FTXOW3iiqQcTD/h/kS0qz2Yy30l6ZZsglUR2+fIq/tj3MatxH6B/hQqqo4sNtttW9fnGgpGfBfCIdNkxyYcR7pEX3dIC/p2xOwYMAGDBgwA31BcUL4eKvjte2DJlcR9j/e237YcxH6MqLGq0qHl0lcxr1CKF+zgCRii+Jcm4jvtd6dVhY35fxVf6r7YvcQPFMnVH7i9mUWmI/d/v1xXkVxZKDqSZj8roJ5cpEgjG99Uo0qVFhHTellIunkJc3Vfn9F/EJGiMcszCNN6j+VkP0sqA578NYuus6BnlUzSdxYrJKW5bJ+276bcXB6jp5Sj8yMdEXMvaINDxz5WynVyvpjzZxro9HHK+zQfDXikZ3EOblZvEStUb9Re2NEYw/gucXcLsHSvDKt1S96K8y1SbbVrPDvEjNjdMXvGXJ+a2/b1xt087jTMmeFS4JuGepydRtWo3it0NIWCWb8YdHHNZjSZxvLzxs4kcxaurQaHhrbDfh+RKMPPLVJZSXf7lQL3AEA9sLz8mMjmnsj/AH9T2dnEXw/qswysv5salpgSY8atPnsPpBObTcwA/wBbkTT+HIjIqrCUWr8su9b9kePcU5unbWkJKA3pVuyI97r6e/cxIy8+MgREdxGxPUTtgzsiM4sZBKLsiWP5HZwAySnHk1nqUSu/R2oPftxhX+NifU6eXzDHaLS79vf3wZmQkNOWkUKjYyiVQbCNUdkxzLZ6P4kS630bjzxq34/v3wA+TMMdVnaNLSlkWu2pq/wNf7MM9NmZWYMtOlHfVlyg2lL5gb07X/XDp0kO10aTacvt4Nn9/XveAJG2O4gdPkWSJaymUf8AMnvFbJDq/ryIhtg6xhCnTOclajHUqpXd0xK7yQ/VwBL6jq4ZcWU5RiFWyQN9jn1cV/UZMM2cJsZzYWwDYJXTK2jWbnP0sv5m5H/LMtYrCPlRjtwxsi/kHa+O1Yl7YAhwmzlKDLTp5jGxSX0yJbVsPHey9sS4ZQcAd9vV5fzhvqJaYsox1SDg5a7YXHOEG6svfZr8OAHMF4h9V4rDLkRdTJ3qOXOW11bpigX64a6r58yoacs3tnvI4pCDSclKO/JgB/qMxlcCz+aW5Q2eVqtVn6c4JZzKH8FiqeWTvD87PmPw9uTnHHw+Eo6JxjKPeLE03d/TxzvveJUYhsYAa6fJSISkyl3kgW/iOxh2sdxxcAUXxNnNQgR1EtVlbLEGIvJvTsPHbGbzevPmyuMdMd95fTp1Boou2vpTbamsX/xH1JcQLVAu9kbvbfi9+22MhkPzs5hKVmhNzQpsrYpW1n5ceXnm99I9LBBbLZqvh/pMtiorqY27y3QlJjI/a+2n3xpom2KPwDpEKzB1Qk03YjXmPzVp6q1vi+xvwr+JhyO5HJO2Gei/y4/g+7Vyevf84OrXShduxQKXtdOzXP6YdhGjFpWKwYMGADBgwYAMRpmmZL+aou0ls+njYPqt9zfEnCM3KJRYu4lP64AXhGdlEoo8Ij+uG+nzG2MuTvVCe1rwUPvh/AGb67oaWPagiEVbZVGXbg254MVkCiWXKrlN8q2suN/zZxvUTgtxpPFciaeXhET/APlN/Xbj37YznU9FBdCbJJ1MgjUg1JK1+kRT0FpxiyRpmrG7RHnDMy5yvUx02BTB0u9gb3v5g3DfnEjpcx0D9sQIfKfMLTKpX2AuKVxfcIeX4h/CYyk1lzqEvu0x1W7gIUAlqS99jP6n5UXTPXCXETzSlL03QipV1w3tjOmoO0af7qmbHK8SuJtKW9KR32U1Mea27H6BjNdX8H9Q5uZPJ6mOVrzJzcyMD50o5kst+X8yUZaYxIUVYkcsoBuT4d4lQAyCNhEeQLjvqQdk2ez23xoIwjPTLzCbm7F7WSpp/DeN+PJuRgyQcTEdf8PeKayMepnmRm57rjmfLMtnEjlMokVkRl/E0iH2m3K+o+H/ABOHWZTDPlmdOozi5lgRYMoT1/WTjqgNNby2XG5nmTJFBKP3N0n4KpP1MdesiSIMgk8Rdl/F8/pi4rPPfD/gbr8rKjlQ68joyoZcCJI+iqv7kpT1CIDHVcd9lmZEC4zoOfKre6pZx2rk/ZXV9Fl5pWZCMw41A0+pfD7mKjO8M6qWfq+cRyh8sYjdPPI7/wBOdsRlKvRKKv2W71dcxkfVwatj/pvnkMLOrhdai7qlpurrf23wnJ6dIgzlJPudNvO7UQ7+nY97T0/Q6RJTzJ33ml8VtpCsSIj+oS7K9e1OK8hlRzvLleef1ThlUVd3KdA7nFr7Yej4LkEmZlQ1NXLSatmzfmh7Ydegh/KcJ3Pqblx6u+AK/wAR8KnOWXOE5wYsWUYzmEwS4tuk5ftVoLMTM/otQEcycPeOm3864v5w7/g4Xdd75ea0/wBsR4+GwjJdtFR8qWR0cIvB3/NvdwA51MTQjmsNvquIlVb5hO3p3cIyZxiEfmSzEUXZb+qpaIgbfjEmHTQOIxOeA77v7u+HNOAK/pun0nljmI6bczNm7N3WuUkT0o59sVPR9VB6vMy5QjlZmxqjAJTbt8yLTEPzv7Y01Yi9Z03OZCMXNDyrynLG+11X64hJS4olFrmyh8U6/qMnPXJ6eeblkZlEec2UZZsEk+bRcTLa8o5h6YidB8QddGFS6ac5AuuUZRu84ieUjsGXJlVXWXbzjZY5iZEzXhfjnVTzoE+mnGE01MhrL/g5c6LibfMZwW1sKKdtPeGM3q4Q+qQV6uKrxPxaLHTflTfkN7KUrTv77NYhLJGPbJxg5dIts3qAOS/3xX9Z4nvpjTe27Qbhb7Xt+jjNdR4uAoy3J7DvvMhHnzMtq9OO+I/V9fO4Rcx1JE+kt2tsTahB25/GMc9TfRqjp6fI14zneaUVZMe6RVa1Du7AeX1MTvC+j+b5SCWSJTJb6ZcVcVjLS2bhXviLHwxnmeXybCRWDq02Re8WcUBN2sbbwrISFuoZbo1t6cbG2K8OJylbLM2VRjUST03TEIgAVWxsbAH9DDzgwx1GdXlj9Txxt21Uu4WY9JKjzhKasw22hxcT6nvFvsWcfdiTiMSjlQ3YxOVaC1tfytv64R0XiuXnavlzJaeavv8An8Y5uV1Z2nVkzBjOeLfGkMjP+Q5c5S/hVp3Ezfmb7caflN3zZV4RP4zynMI64whHLjm5k0ZAS0pC4tDpkK7gJxiRw0c8wKtC9j3fQ98chNV222p9eb29tv3xnen+LOklUsyRDMNZUhlI05ny2mIm8q2N3WbY0WTmkokooxkCJwiWJ7VgBzBgwYAZz+n1U8SOJUKcWbnDVOOdP1GqxKkVqjd1fG9Fnvh/DPUdPq3NpF6ZVdKVxw/rgByUBKeMUPxF4WOTJBuI0m+nalq7Wv8Abi6hn76ZFO9cog0N1Qt/Tz+cO1iEoKSpkoycXaPPc3JJZU+IsdMVo0LFCN7bOxvtesODCM7JPktDCRVOo3SiUItm4tfub42nWeAZWYaZR8tIxOG/X9d/z+mGc7wT6YxdMBWgp4oB7crfN1jI9OzUs6MnkwllSMvMViosY3VUjJZN947G23ri08M8ZkLlyum5atDcmX8tfUejfpeO+IeDaZscsaUoWRGGyWJyu7Vm9XtWK7/EGXOR5oSCwqjni4nlj2Xtf64p2uDLd0Zovf8An1JGVRl9xe3bu98D4/JjZEd+FKriWn8L37qYoZZ7mu5lsKtfqavcAbO37G+FnUSmhKMjL3CUb0yW9K1uXS83uc44s0/pN4IV0WnUePRJyYuZGVaYkpEYLV2RVL3Xtwb4efGswzCLpp1FcyNO62WPIJQl3vjL9V06zUzIyY3LlOxp3Npnl/Ny53xKh83K07CSVV0Mr+rfUyuk23/ricc82VywRS4NZkeKrmaUlRYuny3vI39dJuVW/OJf/MoXp1xJVelQa9aW698ZHoOplCTDVJ0sTzJGpRsoN11ERo9Htic+JhqFiTI022j6d3jd298Xx1H0oeB2aaObzxhXzS6xl+phB8+xmVvK2wu6TvYd759to0eoJ3IlNdPFrlyU35iv2vc9axPzo54GbLVglEecZTP8aYSBzYRibFQsR3KdXl7Ie1VeJPQ+Nz1mWEGJfmZqbXxJfMjtSD5XbbElmjdEHilVlxqjkQDfQIHLpvi/SPa+23bEu8Z2fxDmDH+F5V+yTKQP3EWJYcP59cLl40mYES48SFjcX7U3vfby0/V2798sTnikX94RmZoFqBjNdV47PVoGpaoXGOjVElvTbtx6b8Xvin63x/MlpHz+aZUZR0tbxN0dXG275gfTFctQl6LI4JMt8z4t06orAYznEZLGLpduIvaUbPzjmV18pyVzBGLxtCVc6d2V6X2qji8Z18WlHMueUsiSmj/Lh5jSSiNmzFUJXZizhkTjuQ1aaVNNQjtW1iO32re/tjN5JTf00LHGJN6bqMsqNsHzeW1ZJIFd65rv3cR8/P8ApiGqdSGMpkb7pT5ZN7b+u2I3X+E9mMeAWEiF6adtUrdu53d++JWcOXGoRhPYzNEsw1Fc0sW/K6LsqjDa3w+A3FFHm9R5gIRuU4EtPklcSyMWjYQGvQ4vEvpvDszNPlTZJC2NUy1aipzed1fpa8j+cTc3wyfzHQQ80rksHXEUeIyPWr5Vv0xfZHhUteokwpaNJLZuvqXdFVr7sIYW3ycyZklwPeH+FaTzyZtH1HAcB3r1HlXFnthjP6UlVykb35ZMb9ljTWGesy4y8uiOZItCRcRCzU06efT8Y9FJLowtt9jnWdfHLDU/UgAKq+0Ra962w2aomrRKc5O9MajtuDKvLZ7u94fyenBZcyb3QursjscF4fx04Uvjnw+dVp1TY6b2Czfa6e+E+GfC2XlXbKdo77G11sbPPfF3WCsV+KO7dXJPyS27b4IHVeAZGZJlPLJSlptt+zVo4e2uVf8AU+uI+Z8IdJIRyIIxIuz9MQiHP8sQ/Bi4wYsIFAfA/SmYzINMdLl65fL+rXem/q1+a/XfF5lZRGJGIAAAcAbAe1YXgwAYMGDABgwYMAIzcokUgm2yXxuf1wwRlB288djf6i1tVaQK25274lYMAN5WeS4/ZET8jucd/TC8N5nTC287bmztuCnJ7O2+GzXH/Wbb7Eud14KCuPTADuZkEuQf0xSdb8OG8oyldylvuuqLGRvfN8ce2LnK6qMmrpq9LtKrS6d6s5w7iEoKXZKMnHoxPVfDsyM42xhxUSq0urLpoZK79we2Fz6KcYxnKSwAJO9qorvLynMQNvXGyY4bzOli8h6cHHp+MUvAvRb5n7M7l9ILtRJoTy7eUNMq52vvteE9T0VFx3RKy3S3v+eU4V47YuY+FBK7sW6q96pd996x3N8IjIq0N+73d++4m1ehjnh46O+X9mTh0s7lpWeqqtQSMWGmxuN2byX6ZfnDfUdSk4+WWbLhYj5ahHTvCqisq72emNi+ExovemztX7cm/GOHhMdUna5ctA12L9PZ9/XEPxmTWoMV8/MlrrzHBZLTlrqJ6ZR3eaq/VwvM6TMy8o+VJavVpiS1fy6rLvvcbXb0xreo8EhKUVBBtvf2o9A7frhw8P0x0x3L7u57l+/b0XHPx/p38j4jFdRmfxCJbf1RIlSlaSXVejyg8djCI1NiRiauUXcrei9gE3fzW++NX/yGptKwlHTKI6dTVXKuCvTff2MMw8FWU/mFuryPMtIjV0UNVQ0anFT07ss/IjRSdb4hmrd/V5AB0kqsRLd7G/8AR+uO5efP5UrGRu3IaKLdMmnTfrv5MX2T0uZ9KRTdFDy3xuNDw3Te+Ox6CQmotkmpLAQpsVEXajYtq1xPxO7sj5VVUZXrUzZxl5TUBFnmecKqTxtcTv8AntiPnfDfkAks5zloBU8sdUk37sTsPvWNL/8A52WZCMUCAyUJNs99Ei/y8u1Ds4sui8CACZHZXbut6k28t3e3e+cRWnb7R16hJcFR4b0pEJ1Jk+U1ESV2SR7fy/8Axlzid0fRXmyvTWz3fqGvq2Xe3b/xi9n0sWrLrc9k4T0wuOUH+/8AfbGuOFIyyytlRHwhkrOm+RNtuKB+nv63ixy+ggRqtq08t16K7v64kBhvN6kjsu7dHdotA7tYsUEiDk2LI4TPNI8vPHu+h6vthonOXBpNt3dROx9qPrfDhWV0ob7strk8tFX6H6BziZEQSlP1jFr11Im/owRr1du2HsvJI8f/AG9t3lfdwsMdwAYMGDABgwYMAGDBgwAYMGDABgwYMAGDBgwAYMGDABgwYMAIzMkkUgnol/73w1LpkvTNOdnzFrd777eghiRgwBH+bM5jZv8AS70Fm0q3Xbn0x06yOw3FaPMJvIsB4X8Lh/A4ATDMEsRHuN4VhifRQeYnY4rYbNz33xx6T0lM+riV7y7+a+OxwemAJGDDHyJX9ffvE4qq2rvveE6cw7wdj7U3vzfc9uDAEnBiN8zM/lh933P/AG/b3OfT3wr5k7+mNX/O8Vz9HN7V6b32wA7KVYI74pvG+hzM7LiRIjzLzNFb0NCi99th9cP+F5Gbl5MIullpVuUtpdg2fL/bENz3VRLatt3/AIPZHieXOWaDTlSIzZGkJMYyN3Z8s4tn8xhXW+Iwysuc5NxgXLSMk77kbeN8VPV/CZmucTnLRnZkMycLKuEcsjWxx8qBvZV2W3hfTfCMIZeflxnKMc8CekiB5dDoESNwo7+triZEsul8Uy5xJEgGqJeWW/FxlSX/AOTDv+Nh/PD/AOR6X6+m+KHqPgHp8y2cs2SsVdUR8mW5QeWJ9inr3Kd8Mw/4b9KwCcbkfO80QC898+klq00UR3aCsAaD/m+VwTjJofK35ZXUtvt2d+CnAdXKW0QGr80jbeiyK7JuN4op/wDDnpkpcygkHmiUSc6SFR4vqJ7f9Ppi08I+G8rppznliM45cU2I1lmmNEQLrv7BwAATJdMyvVJp1bHl2eCzez1E5w7l5JHgC+aOe2/rt/bDmDABgwYMAGDBgwAYMGDABgwYMAGDBgwAYMGDA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spcBef>
                <a:spcPct val="0"/>
              </a:spcBef>
            </a:pPr>
            <a:endParaRPr lang="fr-CA" sz="3000" cap="all" spc="5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AutoShape 11" descr="data:image/jpeg;base64,/9j/4AAQSkZJRgABAQAAAQABAAD/2wCEAAkGBhQSEBQTExQVFRQWGRgaFxYXFhgaGBgaGBwcGhcaGB0XGyYfGxkjGhgcHy8gIycpLCwsFh8xNTAqNSYrLSoBCQoKDgwOGg8PGiolHyQsLCwsLDQpLCotLCwsKiwsLCkqLCwsLCwsLCwsKSwsLywsLCwsLCwpLCwpLCwsLCwsLP/AABEIAJ8BPQMBIgACEQEDEQH/xAAbAAABBQEBAAAAAAAAAAAAAAAAAgMEBQYBB//EADwQAQACAAUCBAUCBAQGAgMBAAECEQADEiExBEEFIlFhBhMyQnGBkSNSobEUM2LwBxVygsHRkuEkc7IW/8QAGQEBAAMBAQAAAAAAAAAAAAAAAAIDBAEF/8QAJREAAgIBBAMAAgMBAAAAAAAAAAECEQMEEiExE0FRFGEiMoEF/9oADAMBAAIRAxEAPwD3HBgwYAMGDBgAwYMGADBgwOADBhmfVxGuXbY3d2hQ4L7+zhtlOXAQ5+rzNj6RapN+cASsNT6iI0oLsF7rV0e9b4Zl043qkyPMVdFO1eWhr3twjL6nLjJDnlSLTtW8qpa257Y5aQHjrB4jJ+l+lNpd/NXHc5xxzZptANn6pd72+kdk35/+uPWxpTei39dzDR4nF4rf6bavvfsVTf8AqMc3I7TH2M75ibv2rtW3fm8Eenl3zP5eIxDb6ub2f6dsV2f8S5UJ/LlK50OmNvNmzxRT6cYQ/E8dZEy5y9ZGnSPpd7881WOb4/Tqg36LN6Rr/Mnwn29272jycfjCv8LveqfK87blV+Dn84oc74rqpaXTvtpubV/SaizbsPC8b4X0/jcp6ZhOm6gaOLok2arpuov2tXjnlj9O+OXwuf8ACf65/b938v8A77+uOf4Rr/MnwH2vDd7x5ePx++KDq/FIy05urNjHSpGKthy6IvPa3bc74On8UvMXMhcgslR5YP0kr4Xd49sc8sbo745VZfTijXzaXVQke/G2yh/XvhEs/TIi5mXckqLtJK3rzbt78f8AvFZ1Pipl1KeV5+3ltrZkiF0ak/OEnxHQzlFIkkqjVygS3qLe+/r7YPLFHFjky0fEGLGMvl6pBQTpW6aJHAb8+2O5ni8IoS1RXVW13TW2i+exz7Yiw+IYyiSjGVfdezH8hdl2WbbOJk/EYRd0K5b/AKPv/wC8SU4v2ccWuzr4rlaiLmRJLRG912ar1pP3wvP8Qy4VrnGN8apBf4vAZkJqWKdu5Z/6f64DowrSyj9Ow7VHtTYH4p98STsiKh1kGOolFjzq1FV63xWFwzRLET1GzDEozDcjMr8Lv72Vp/thOrLTQxASXllEBBp2qq3/AK46CXeO4Yh0cCOkAjuVHbn0rjntgj0gR0jIN99Spd95K98AP4MMQ6dI1rV3pkC+10F1/wCMECZHdjKW/AxH07yr+uAH8GI+XnS03KFO9kXVx6cL+3fCsrqiUdW4f6hilepIMAPYMJjK8KwAYMGDABgwYMAGDBgwAYMGDABji4bzc4K55DYXlrt29+DDUMqUt5NcOkXZLu0+o3NqrbACnqhaiMna64Bve3ZNu1u/GOGQtM5ejUVATnflH0dtjbB1GYZcPtiFBe0TsHGxinzfFFJEdWo+iU0jFUBN0FFvf1Q3MQlNR7JRi30S87xTKyqgJGuIlbAgtWVy/nFN1fxPJsiFmqy6tNXlsXfat9ljz60fi/iVRhmZsdWYVp1Oxu6vKcjVnY1fVteIRDNzY5c/matLJ2ywa3JD77y8wSpY95Yw5M76NkMCqzQw8dYFfaO67zWTafLHcvbta998TTxCdkWI6lp1RgWNkau9dFUHptvimhmGZmMtMmcaiSigo2mmTsKF6T/Vvxi16bo9pSlBfpZRkRUlV3YbHlLd1v8AdCbZ2UEuSq66Uo1mmbqDzxyqqove1d69Q3/Uw1m9Zlx/iQiujV55SCWoolEG72lHcqtN4V1HhwpNnKtJRe16bNOp80W2tj0cOeHQjGQ3IbutNxkxA8oVsyVr8ccYpc3ZaoKh96huih0aBEp0yHyx5a9e+/u4g/NlM+XKNaotl71azIhaFOxZsVV4vP8AA0uoXyGqIbBSbrFrnUBvz+rWX0EITgMdWnTIzB8wbitc3fB/MbYntkyFxXRmsrPrLgQYsNRp0EhtN4hfMZP1b7TbxM8LYwkynLd3F0tDaxtQlHUlVuKXXfRz8Lj8xflxjZaxklHZKPqsdvcw1leHyIUsUNKeWvKbaVl9N8m21b4545I7vi0Q+n8PYzmFsWMdPy9OkWr1G5r77e/N4VkdFGMojlRYshiwE8tI6kV2W9JRde+Jfy4AR+VY2sRDYupWVvS7Wc84JGtW5Mo0RNyLyibXqIxrf+nOJeuCL/Y3ndaJIWMvI1qY7G3N26d6u++xtithFZy1QnFo1G8meqotCvk1N8/acYl5nSpm5nkEprcqMriqaihvbviV8yY1F1TRQiVcdwtX1N622xxtvsmlGK49lN4b4kZUQl5/KrxGKfZqXnZT/uMSsnxKLMcqUwT1q62OT6QiDJiux64JdC02SNKl3Ut9E5tnMavjfbnnEPougzIP80AFY99SWG5W9u1+/OK1KapEnCDtk/L8UdWqEyR8x1bKQgcR3NxuLezt+9x4X8R67JRkBe7Q2dgavbezbGO6Xpc3K80d4y3bWOli2MSXP2tXhnK6iUCyOmEpmqRKVx38zqi8R3or134MTjnlEhLTpnpuX4jBav8AXt6JfrY84flEkUgjyNI487fGo/MlPXMI2xrymZpPN5rNZq23H6ffFx4Z4tLKhEm6qUlINtoiMCO6aaXsb8Y1w1CbpmWeBo08umS2EqfM07xV7t7gegnLg/xen6zTz5vtoLteI/r6OIXh3jkczhHzMbi2bcf0P3xZlJ2RxoUlLooaadMUSx3EaeQxtg+rpVpWq33Ym3BtvxiD4n42ZNXG7U3Q4u3ftW9+5hKSirYScnSLfHJRsp4xQ53is/8AEZDH5vyZ5WYyiZdmvVlGUSkQWKksx+o+m3jDfhHxB1GbPKjmdLPKJwnJkq6GNVGXlAW3v9r7XI4XkejiRYxCBv8AT5avuV33xyOVKMaJa0Gmdb+lsT/xjL9N4z1eXrvLzOo83U1qh8t05O+UR0ZQLmDtfc2x2Pxd1KZmnpNUoGWsScr/AIk2O5puKEXMRL0MXvgDTx6lIasw01d06gr3C39sOZOfGcSUUR4Rsf2xk834u6k1f/hZixkgHzHVEM60flc/woB2fnR3xJ6fxvPzZwhLpczKjOeZFmSlqhGAMZvlo1Nm76c3sBp8GI05ShHiWYnppJPq1sX+Kw/DMs/984AVgwYMAGI+dnv0x3l6/acfVW5d7YVnZrZGP1O+91QhLcEunY747kZGkrn1Xl2q17u2AOZPTg3yt+Zq6u6uuC9jHczNI8tYZ8S60ysqeYtERb/t+fxjD+M+PZjdSldwa3YBKN+bipb8G2x6LijLmWMtx4nPom/EPj5IalRpaKLt5810R0lKWGvGXhl5uflyzIzi0RCUYu98yTbmUTnt2cTM2WuMolydoxKju3vKRSFl16ftS/B/DJMyeitTAmybb5NPC2bclW+m3nSk5yPQhBQiTJ9BIqV6tJswakl6kqW8qSw7auaMSodLli6bgmzobm7VcuHgtp5HnFn4X4TqJWSIslj5rDV9VVwdq/Pti56Tw4hXqFe3+77tvvi+GBy5KJ5lHgzPQZc9apJCVfTV16nDdm+2L7J8OQlXMkbTa47FhXp/bFmx2xjvEei6xzM35bnfKlm5UwMwJBHMj8yMPPZlyy96s3glebGmGBRM88zmXUfAr+qWrfudvQqg/wB+uH8jwTLhwenfba9q4rdf1xnIeMeJS+boyMvyk3LfKxmjAhHUZtDvmX/+s9d9FmdTKOWSzZmXZTpNUtTwR+q5c+UJXiaxRXoi8kn7JZ0kd9uecNxhlxeYm8dl7u0eXlr9awiXTs43HZdxzCTSgbws2qxjZvhzpOi0RBdT3SJE9io9g2DfYxPaiu2NSzskPUC/pk8NPbd9ucI/x2Wz0Ec1Yrv8rNrbmpSjpbutlvEvpuiy8srLhGA86YhfbeuXFd8UQzHIvJcwmTy/8vljrCd+2hk/oY7SFi3OCUYnT5ul03IIkY6v5hmLVb0NYV1nUOkY5LJbslcaI+qRl34O/JeKuPiXWmbo+RH5ZOUTMdUpMIxmxm0hc2MDbvmOxW8jwPxDq8zMrPyIZcPlQlqNV65EVhTZ5VlF3u4Dw7c2o7bJmZmR0pohqaNKsRdN1qY77Xv7e+z3QzJQj5Im2xGUZAXtSVY8/pibhufSweYxeOx2bP2d8dpHLIeXEmuvIlGh+r5bY3daZL+9c4Yz8nJZsElqd1YZmlrzbSrTsLw/2xPl0f8ALKUdnvfLd1Ky8EtZvRI342arY32W+6xMccU/RJSa6ZUdb4SZjO6SqDbm/qaoa43xWeI+EkQ1R7HmPULGg2dV2vZxpM/JycyUfmQjrE064mq/q8i8+vle2O9d0LONQnpbHc1G17JY1v2TjFE9OmnXZdDO1SfRi+o+HpV92iHYS5RqtJe2l/H/ALxAl08siM95cJGTYhO9S9kqXe6q+2N11PRxjFlMUo1aYylfa9Jcu/a9jnFR13SEslkMJQkeXTvEj91JvXLvucYyzwbVaNMM6k6ZnMnxGOuMTN0SoI1QLGPeQVepq9+Kre8aDwzx9Dzy88yOlfuq72so4VDvvdOMx1fhsfn7SKpEjS13Yjttqd9zDnTeFpMTmOwBaXzpGi6YyfzRinHklFls8UZI9D8O8UM0Nqs2tOTkr2/TDvWeF5eb/mQJbVv6c/3xg/C+ucrN1Hlg6rAaNDXfnl9b32233PhvXa4lm/qNjzSeyF7+uPQxZVkVMwZcbg+Bzp56NMJUcEUojLnaIyWwOMSqwnOytQj3Oyj+ibj74bycxHTLnkaaS2i37gN/3xpKB+scIG+xvzjuDAHKwVjuDABgrBgwAYbz8zSLS+xy+x74cxGY6p7m0Ny4/c8I+oWf92AFdNkaRWmTvJCreDa2tgP0w/gwnMlReAMx8Z9UaSFxqpLbsUIWWXbIP64wWXaaXaBmDNKA4YoXufUnbj3xqfiXrISzCay2K0pzuXTHcYxtp7N96xnulIw+WSdqtZRjZFktMvf6a3o3/Pj6iW6Z62njUCw8KDNzfqVLbvS8UlRSJHjsu+/DjSeEdBqkRl9sYsjylc0MSO0vVu+N8RvCekhmWRQipUGFb02xfuFj60x/TGn8N8OjkwIxKNr/ADQd9+2NGDDfLM2fLzSJUY47juGeoza2PqeONvWVLuF49AxHM7Pp0hcneuNrBb47/wBMIOlvefm9q8uzY6Vd+N/bDuRkkT3d19V5cJ6sWDGEtMkSMqGn1p5rnADfVs5FZTEltcpCkTugfVL2U5v2XoQ0m+7W8n/e344wiIZeWHmSIHeUnsW7q++IudnBKPzBnNTTCBqIpsyGjSBLeUk9vTAEk6nVWgsdPmuo09x7/j3wz1GewjqzMzSbXpjbd9rFb4qr9PZzqekcwDXOBe+hpT0ZVqD/AKUffEiEA7YAroT1tfLzmKPnm6Y+bemMpE74Po29sOZ/RS1DCOUb2s4sm6qyk307XeHpdRd/LNTvvdREaRd29/R4cN5mfLWQ1gupCMbqPZVaKfXnjAHOo8NuNRMqL5TfKJFRVCrOO2+zjsfD6jxBkEeBgLC9OwqRvtv+uEs569NzrZ1actjsbmzqLfb8Ye15hdMZ1e28W/tL3DbADORkzrzasuW55MxzDdGz5kTe9t47F9qw5k58pGqEoZkblx7bEbLLJFP/ANYYj4/kuZLLZMZwkkiRVVEnqt+zSnn4tC72w45+TFlOMsslKtSMRkhte+7V1f8AYwA/HqywlcVoB7tWkXv3/bD+I/R9Zl52WSgkoyP7nCdmnhwmV5e/MPTlibBpIxtPW+OfbAEmeWJSYjuXKH07x/l7gFBB9VD6nu7mJJjuAGsrNJcdtk7jzT6OE9V07KMiKRklCmo/7izUe19+2OZ2W3qjydt6Sy9h+qjZ98O5eZYO+5e5T+p64Aqcvwg2ZQyyT9UYnlluNigvA12ut+cVvi3TzqMG3SwVHzSBrincxo+v6dnlpGTCXMZHZNyzuWbncswz1HTmZGpFjyWm/fj+2M+XEmv4l0MrTVmCmGXmsi5N+Y8vMUNTWxG91d7dsWng/XaG9IOWrNd20VMuvzdNvJbWI/V5DlSYXLTE23+3bVuHmWO9PpveIXQZqZx8wbhccqIy02rJ1Tpuh/DePOhPbKj0Z498bPROj6szIEjuG3csun0fZwvqMnUeifTKhYtVZf5xU+CTplvY08u0pXKRbs89vTFtndQQjKUuIiuy7G7sbuPWg7VnlSVOjnT52o3KTZLFH3p9N/wmHsQMjq4y0ZsG4ZgVxHkuMnUErTavxtiRk9bCf0y37jYlqFjuCxa9a2xMiP4McjK+MdwAYMGDAHFxH6A8urbzebhjzxY7jVG/phfVyqEnYqLutHHr2/OF5Maifg73/XvgBeI3XTqG/Ds7Xt32/H5/DiTil+IS4b/Sbq96RDnbcP8AxviE3USUVbMj49HXdpCLGY1Dy5dkd3VSyXSVX64renzd8uOY7FS0/Uq7WWaaf1qr9MTPFZsyDbGLH7pRkAvpdo7y3bNhMQ+k6GLGhlmKvm2si+UfPyRi8+p23x48+ZHr43UKPQ/COl2jdM4CPLsqlb+x+hi2MR+g/wAuO47cmJJj2IKoo8iTthiPAvMko7AFh+Vi872D/wBOJGI0DTmy/wBQOw8nlbeONNHs4mRJOIuaS+dBGoEZ6i+V06fzQS/fErFf4tkZmZBjlTIy5vffny2NxtoZG4LW9IBzrWcs3KIMQGUpKSXy0VAPLuSRV27C8ToZdYj7ygIMZnm0suJV9M9Kib78+vph7Kzx9kvZKdmr37bbPfADtYjdc+RtoaHk2kg1p3HfZ9cSccY3gDkTbFZ4h1r8nNlCxi6b/FWn74lxhOGx5o/nzAHq3qVO6c98NQ66LOUJEjaH1RafmDt3GtKPbfFeWDnBxTptdkoummZz/LIzhJZ2d7u+z641R0sdTMAmlL6na/XEHI6fpoOuOnizdaLqwv12xOl1POmMl3OKLPeVc9njHl/8rQ5dJCSyz3Wy/UZlkaopPFfBMrO+dLNgxmxjC9ZEmQnry0lWyzobPakrEbO/4bdLIkVMJFOliUaPl7VDbyXH/ufatFPppS+pr0ItVYbvrIdxor0x3LzGMQnIZcDVan2DvRuHo49gzEXwHwvLyI5hlqk83Mm7ia5SddaQDzDsHN91xZSwz0nTGXAicF8t7qqr6qr+uE5+Yvljy8u9BdNIVq9DAHegfJGqosKuqGj6t+DEjCcuFAehW7b+7hWADEbpgJTiVQ2AP3bu7surU7euJN4j9LLUykbi7JKxAC67b3+2AF9VFYSC1p4aeOzZT72Y858IyPGcrJIxCcyMWTnzjPVmVGMgl8+UgKt7NZiAyI43Xj3iE8np8zMy4fMnGKxj7+r30nLW9G29Yo/hGGfPOzc7NcxiiRZaiM7lqNEJPlhA8pKjUSvdtwBGzukz5R19RHLjmmZmMdOmnLJJl+vmqTJL+3d7Yrur8ucJtpppbWovEe0t7tOzs842XjkYpGyK6ttXZqtiuaa/XGZ63q2SaHzgwY078t3DbjuNc+2PM1EFu4PR083tLDw3PPmDvlkpmmISIzFQ7IN+nbF94j0HzsvRrnC+WCW7UjYiI8fjGR8MYSzsuOUjpU17r5ESIzaAHTsXfrV43Mca8DtGTMqZiuv/AOGmWxrLnIiyiyixjJqEc4/h7FTXOW3iiqQcTD/h/kS0qz2Yy30l6ZZsglUR2+fIq/tj3MatxH6B/hQqqo4sNtttW9fnGgpGfBfCIdNkxyYcR7pEX3dIC/p2xOwYMAGDBgwA31BcUL4eKvjte2DJlcR9j/e237YcxH6MqLGq0qHl0lcxr1CKF+zgCRii+Jcm4jvtd6dVhY35fxVf6r7YvcQPFMnVH7i9mUWmI/d/v1xXkVxZKDqSZj8roJ5cpEgjG99Uo0qVFhHTellIunkJc3Vfn9F/EJGiMcszCNN6j+VkP0sqA578NYuus6BnlUzSdxYrJKW5bJ+276bcXB6jp5Sj8yMdEXMvaINDxz5WynVyvpjzZxro9HHK+zQfDXikZ3EOblZvEStUb9Re2NEYw/gucXcLsHSvDKt1S96K8y1SbbVrPDvEjNjdMXvGXJ+a2/b1xt087jTMmeFS4JuGepydRtWo3it0NIWCWb8YdHHNZjSZxvLzxs4kcxaurQaHhrbDfh+RKMPPLVJZSXf7lQL3AEA9sLz8mMjmnsj/AH9T2dnEXw/qswysv5salpgSY8atPnsPpBObTcwA/wBbkTT+HIjIqrCUWr8su9b9kePcU5unbWkJKA3pVuyI97r6e/cxIy8+MgREdxGxPUTtgzsiM4sZBKLsiWP5HZwAySnHk1nqUSu/R2oPftxhX+NifU6eXzDHaLS79vf3wZmQkNOWkUKjYyiVQbCNUdkxzLZ6P4kS630bjzxq34/v3wA+TMMdVnaNLSlkWu2pq/wNf7MM9NmZWYMtOlHfVlyg2lL5gb07X/XDp0kO10aTacvt4Nn9/XveAJG2O4gdPkWSJaymUf8AMnvFbJDq/ryIhtg6xhCnTOclajHUqpXd0xK7yQ/VwBL6jq4ZcWU5RiFWyQN9jn1cV/UZMM2cJsZzYWwDYJXTK2jWbnP0sv5m5H/LMtYrCPlRjtwxsi/kHa+O1Yl7YAhwmzlKDLTp5jGxSX0yJbVsPHey9sS4ZQcAd9vV5fzhvqJaYsox1SDg5a7YXHOEG6svfZr8OAHMF4h9V4rDLkRdTJ3qOXOW11bpigX64a6r58yoacs3tnvI4pCDSclKO/JgB/qMxlcCz+aW5Q2eVqtVn6c4JZzKH8FiqeWTvD87PmPw9uTnHHw+Eo6JxjKPeLE03d/TxzvveJUYhsYAa6fJSISkyl3kgW/iOxh2sdxxcAUXxNnNQgR1EtVlbLEGIvJvTsPHbGbzevPmyuMdMd95fTp1Boou2vpTbamsX/xH1JcQLVAu9kbvbfi9+22MhkPzs5hKVmhNzQpsrYpW1n5ceXnm99I9LBBbLZqvh/pMtiorqY27y3QlJjI/a+2n3xpom2KPwDpEKzB1Qk03YjXmPzVp6q1vi+xvwr+JhyO5HJO2Gei/y4/g+7Vyevf84OrXShduxQKXtdOzXP6YdhGjFpWKwYMGADBgwYAMRpmmZL+aou0ls+njYPqt9zfEnCM3KJRYu4lP64AXhGdlEoo8Ij+uG+nzG2MuTvVCe1rwUPvh/AGb67oaWPagiEVbZVGXbg254MVkCiWXKrlN8q2suN/zZxvUTgtxpPFciaeXhET/APlN/Xbj37YznU9FBdCbJJ1MgjUg1JK1+kRT0FpxiyRpmrG7RHnDMy5yvUx02BTB0u9gb3v5g3DfnEjpcx0D9sQIfKfMLTKpX2AuKVxfcIeX4h/CYyk1lzqEvu0x1W7gIUAlqS99jP6n5UXTPXCXETzSlL03QipV1w3tjOmoO0af7qmbHK8SuJtKW9KR32U1Mea27H6BjNdX8H9Q5uZPJ6mOVrzJzcyMD50o5kst+X8yUZaYxIUVYkcsoBuT4d4lQAyCNhEeQLjvqQdk2ez23xoIwjPTLzCbm7F7WSpp/DeN+PJuRgyQcTEdf8PeKayMepnmRm57rjmfLMtnEjlMokVkRl/E0iH2m3K+o+H/ABOHWZTDPlmdOozi5lgRYMoT1/WTjqgNNby2XG5nmTJFBKP3N0n4KpP1MdesiSIMgk8Rdl/F8/pi4rPPfD/gbr8rKjlQ68joyoZcCJI+iqv7kpT1CIDHVcd9lmZEC4zoOfKre6pZx2rk/ZXV9Fl5pWZCMw41A0+pfD7mKjO8M6qWfq+cRyh8sYjdPPI7/wBOdsRlKvRKKv2W71dcxkfVwatj/pvnkMLOrhdai7qlpurrf23wnJ6dIgzlJPudNvO7UQ7+nY97T0/Q6RJTzJ33ml8VtpCsSIj+oS7K9e1OK8hlRzvLleef1ThlUVd3KdA7nFr7Yej4LkEmZlQ1NXLSatmzfmh7Ydegh/KcJ3Pqblx6u+AK/wAR8KnOWXOE5wYsWUYzmEwS4tuk5ftVoLMTM/otQEcycPeOm3864v5w7/g4Xdd75ea0/wBsR4+GwjJdtFR8qWR0cIvB3/NvdwA51MTQjmsNvquIlVb5hO3p3cIyZxiEfmSzEUXZb+qpaIgbfjEmHTQOIxOeA77v7u+HNOAK/pun0nljmI6bczNm7N3WuUkT0o59sVPR9VB6vMy5QjlZmxqjAJTbt8yLTEPzv7Y01Yi9Z03OZCMXNDyrynLG+11X64hJS4olFrmyh8U6/qMnPXJ6eeblkZlEec2UZZsEk+bRcTLa8o5h6YidB8QddGFS6ac5AuuUZRu84ieUjsGXJlVXWXbzjZY5iZEzXhfjnVTzoE+mnGE01MhrL/g5c6LibfMZwW1sKKdtPeGM3q4Q+qQV6uKrxPxaLHTflTfkN7KUrTv77NYhLJGPbJxg5dIts3qAOS/3xX9Z4nvpjTe27Qbhb7Xt+jjNdR4uAoy3J7DvvMhHnzMtq9OO+I/V9fO4Rcx1JE+kt2tsTahB25/GMc9TfRqjp6fI14zneaUVZMe6RVa1Du7AeX1MTvC+j+b5SCWSJTJb6ZcVcVjLS2bhXviLHwxnmeXybCRWDq02Re8WcUBN2sbbwrISFuoZbo1t6cbG2K8OJylbLM2VRjUST03TEIgAVWxsbAH9DDzgwx1GdXlj9Txxt21Uu4WY9JKjzhKasw22hxcT6nvFvsWcfdiTiMSjlQ3YxOVaC1tfytv64R0XiuXnavlzJaeavv8An8Y5uV1Z2nVkzBjOeLfGkMjP+Q5c5S/hVp3Ezfmb7caflN3zZV4RP4zynMI64whHLjm5k0ZAS0pC4tDpkK7gJxiRw0c8wKtC9j3fQ98chNV222p9eb29tv3xnen+LOklUsyRDMNZUhlI05ny2mIm8q2N3WbY0WTmkokooxkCJwiWJ7VgBzBgwYAZz+n1U8SOJUKcWbnDVOOdP1GqxKkVqjd1fG9Fnvh/DPUdPq3NpF6ZVdKVxw/rgByUBKeMUPxF4WOTJBuI0m+nalq7Wv8Abi6hn76ZFO9cog0N1Qt/Tz+cO1iEoKSpkoycXaPPc3JJZU+IsdMVo0LFCN7bOxvtesODCM7JPktDCRVOo3SiUItm4tfub42nWeAZWYaZR8tIxOG/X9d/z+mGc7wT6YxdMBWgp4oB7crfN1jI9OzUs6MnkwllSMvMViosY3VUjJZN947G23ri08M8ZkLlyum5atDcmX8tfUejfpeO+IeDaZscsaUoWRGGyWJyu7Vm9XtWK7/EGXOR5oSCwqjni4nlj2Xtf64p2uDLd0Zovf8An1JGVRl9xe3bu98D4/JjZEd+FKriWn8L37qYoZZ7mu5lsKtfqavcAbO37G+FnUSmhKMjL3CUb0yW9K1uXS83uc44s0/pN4IV0WnUePRJyYuZGVaYkpEYLV2RVL3Xtwb4efGswzCLpp1FcyNO62WPIJQl3vjL9V06zUzIyY3LlOxp3Npnl/Ny53xKh83K07CSVV0Mr+rfUyuk23/ricc82VywRS4NZkeKrmaUlRYuny3vI39dJuVW/OJf/MoXp1xJVelQa9aW698ZHoOplCTDVJ0sTzJGpRsoN11ERo9Htic+JhqFiTI022j6d3jd298Xx1H0oeB2aaObzxhXzS6xl+phB8+xmVvK2wu6TvYd759to0eoJ3IlNdPFrlyU35iv2vc9axPzo54GbLVglEecZTP8aYSBzYRibFQsR3KdXl7Ie1VeJPQ+Nz1mWEGJfmZqbXxJfMjtSD5XbbElmjdEHilVlxqjkQDfQIHLpvi/SPa+23bEu8Z2fxDmDH+F5V+yTKQP3EWJYcP59cLl40mYES48SFjcX7U3vfby0/V2798sTnikX94RmZoFqBjNdV47PVoGpaoXGOjVElvTbtx6b8Xvin63x/MlpHz+aZUZR0tbxN0dXG275gfTFctQl6LI4JMt8z4t06orAYznEZLGLpduIvaUbPzjmV18pyVzBGLxtCVc6d2V6X2qji8Z18WlHMueUsiSmj/Lh5jSSiNmzFUJXZizhkTjuQ1aaVNNQjtW1iO32re/tjN5JTf00LHGJN6bqMsqNsHzeW1ZJIFd65rv3cR8/P8ApiGqdSGMpkb7pT5ZN7b+u2I3X+E9mMeAWEiF6adtUrdu53d++JWcOXGoRhPYzNEsw1Fc0sW/K6LsqjDa3w+A3FFHm9R5gIRuU4EtPklcSyMWjYQGvQ4vEvpvDszNPlTZJC2NUy1aipzed1fpa8j+cTc3wyfzHQQ80rksHXEUeIyPWr5Vv0xfZHhUteokwpaNJLZuvqXdFVr7sIYW3ycyZklwPeH+FaTzyZtH1HAcB3r1HlXFnthjP6UlVykb35ZMb9ljTWGesy4y8uiOZItCRcRCzU06efT8Y9FJLowtt9jnWdfHLDU/UgAKq+0Ra962w2aomrRKc5O9MajtuDKvLZ7u94fyenBZcyb3QursjscF4fx04Uvjnw+dVp1TY6b2Czfa6e+E+GfC2XlXbKdo77G11sbPPfF3WCsV+KO7dXJPyS27b4IHVeAZGZJlPLJSlptt+zVo4e2uVf8AU+uI+Z8IdJIRyIIxIuz9MQiHP8sQ/Bi4wYsIFAfA/SmYzINMdLl65fL+rXem/q1+a/XfF5lZRGJGIAAAcAbAe1YXgwAYMGDABgwYMAIzcokUgm2yXxuf1wwRlB288djf6i1tVaQK25274lYMAN5WeS4/ZET8jucd/TC8N5nTC287bmztuCnJ7O2+GzXH/Wbb7Eud14KCuPTADuZkEuQf0xSdb8OG8oyldylvuuqLGRvfN8ce2LnK6qMmrpq9LtKrS6d6s5w7iEoKXZKMnHoxPVfDsyM42xhxUSq0urLpoZK79we2Fz6KcYxnKSwAJO9qorvLynMQNvXGyY4bzOli8h6cHHp+MUvAvRb5n7M7l9ILtRJoTy7eUNMq52vvteE9T0VFx3RKy3S3v+eU4V47YuY+FBK7sW6q96pd996x3N8IjIq0N+73d++4m1ehjnh46O+X9mTh0s7lpWeqqtQSMWGmxuN2byX6ZfnDfUdSk4+WWbLhYj5ahHTvCqisq72emNi+ExovemztX7cm/GOHhMdUna5ctA12L9PZ9/XEPxmTWoMV8/MlrrzHBZLTlrqJ6ZR3eaq/VwvM6TMy8o+VJavVpiS1fy6rLvvcbXb0xreo8EhKUVBBtvf2o9A7frhw8P0x0x3L7u57l+/b0XHPx/p38j4jFdRmfxCJbf1RIlSlaSXVejyg8djCI1NiRiauUXcrei9gE3fzW++NX/yGptKwlHTKI6dTVXKuCvTff2MMw8FWU/mFuryPMtIjV0UNVQ0anFT07ss/IjRSdb4hmrd/V5AB0kqsRLd7G/8AR+uO5efP5UrGRu3IaKLdMmnTfrv5MX2T0uZ9KRTdFDy3xuNDw3Te+Ox6CQmotkmpLAQpsVEXajYtq1xPxO7sj5VVUZXrUzZxl5TUBFnmecKqTxtcTv8AntiPnfDfkAks5zloBU8sdUk37sTsPvWNL/8A52WZCMUCAyUJNs99Ei/y8u1Ds4sui8CACZHZXbut6k28t3e3e+cRWnb7R16hJcFR4b0pEJ1Jk+U1ESV2SR7fy/8Axlzid0fRXmyvTWz3fqGvq2Xe3b/xi9n0sWrLrc9k4T0wuOUH+/8AfbGuOFIyyytlRHwhkrOm+RNtuKB+nv63ixy+ggRqtq08t16K7v64kBhvN6kjsu7dHdotA7tYsUEiDk2LI4TPNI8vPHu+h6vthonOXBpNt3dROx9qPrfDhWV0ob7strk8tFX6H6BziZEQSlP1jFr11Im/owRr1du2HsvJI8f/AG9t3lfdwsMdwAYMGDABgwYMAGDBgwAYMGDABgwYMAGDBgwAYMGDABgwYMAIzMkkUgnol/73w1LpkvTNOdnzFrd777eghiRgwBH+bM5jZv8AS70Fm0q3Xbn0x06yOw3FaPMJvIsB4X8Lh/A4ATDMEsRHuN4VhifRQeYnY4rYbNz33xx6T0lM+riV7y7+a+OxwemAJGDDHyJX9ffvE4qq2rvveE6cw7wdj7U3vzfc9uDAEnBiN8zM/lh933P/AG/b3OfT3wr5k7+mNX/O8Vz9HN7V6b32wA7KVYI74pvG+hzM7LiRIjzLzNFb0NCi99th9cP+F5Gbl5MIullpVuUtpdg2fL/bENz3VRLatt3/AIPZHieXOWaDTlSIzZGkJMYyN3Z8s4tn8xhXW+Iwysuc5NxgXLSMk77kbeN8VPV/CZmucTnLRnZkMycLKuEcsjWxx8qBvZV2W3hfTfCMIZeflxnKMc8CekiB5dDoESNwo7+triZEsul8Uy5xJEgGqJeWW/FxlSX/AOTDv+Nh/PD/AOR6X6+m+KHqPgHp8y2cs2SsVdUR8mW5QeWJ9inr3Kd8Mw/4b9KwCcbkfO80QC898+klq00UR3aCsAaD/m+VwTjJofK35ZXUtvt2d+CnAdXKW0QGr80jbeiyK7JuN4op/wDDnpkpcygkHmiUSc6SFR4vqJ7f9Ppi08I+G8rppznliM45cU2I1lmmNEQLrv7BwAATJdMyvVJp1bHl2eCzez1E5w7l5JHgC+aOe2/rt/bDmDABgwYMAGDBgwAYMGDABgwYMAGDBgwAYMGDAH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500438"/>
            <a:ext cx="4831705" cy="312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786314" y="898515"/>
            <a:ext cx="4038600" cy="2530485"/>
          </a:xfrm>
        </p:spPr>
        <p:txBody>
          <a:bodyPr/>
          <a:lstStyle/>
          <a:p>
            <a:r>
              <a:rPr lang="fr-FR" sz="2800" dirty="0"/>
              <a:t>Corps solides en orbite autour du soleil</a:t>
            </a:r>
          </a:p>
          <a:p>
            <a:r>
              <a:rPr lang="fr-FR" sz="2800" dirty="0"/>
              <a:t>taille: de quelques mètres à plusieurs centaines de Km.</a:t>
            </a:r>
          </a:p>
        </p:txBody>
      </p:sp>
      <p:pic>
        <p:nvPicPr>
          <p:cNvPr id="12" name="Picture 8" descr="ts?t=237503502886840775&amp;pid=24400&amp;ppid=2">
            <a:hlinkClick r:id="rId4" tooltip="asteroid_main.jp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429132"/>
            <a:ext cx="1785917" cy="1709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41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725</TotalTime>
  <Words>887</Words>
  <Application>Microsoft Office PowerPoint</Application>
  <PresentationFormat>Affichage à l'écran (4:3)</PresentationFormat>
  <Paragraphs>184</Paragraphs>
  <Slides>16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Horizon</vt:lpstr>
      <vt:lpstr>Le Système solaire</vt:lpstr>
      <vt:lpstr>Composantes du système solaire</vt:lpstr>
      <vt:lpstr>Les planètes</vt:lpstr>
      <vt:lpstr>Les planètes</vt:lpstr>
      <vt:lpstr>Les planètes intérieures</vt:lpstr>
      <vt:lpstr>Les planètes intérieures</vt:lpstr>
      <vt:lpstr>Les planètes intérieures</vt:lpstr>
      <vt:lpstr>Les planètes intérieures</vt:lpstr>
      <vt:lpstr>Ceinture d’astéroïdes</vt:lpstr>
      <vt:lpstr>Les planètes extérieures (géantes gazeuses)</vt:lpstr>
      <vt:lpstr>Les planètes extérieures (géantes gazeuses)</vt:lpstr>
      <vt:lpstr>Les planètes extérieures (géantes gazeuses)</vt:lpstr>
      <vt:lpstr>Les planètes extérieures (géantes gazeuses)</vt:lpstr>
      <vt:lpstr>LES COMETES</vt:lpstr>
      <vt:lpstr>Échelle de comparaison</vt:lpstr>
      <vt:lpstr>Mesures pour comparer les planètes par rapport à la Terre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CECCE</dc:creator>
  <cp:lastModifiedBy>Fred Ummenhover</cp:lastModifiedBy>
  <cp:revision>45</cp:revision>
  <dcterms:created xsi:type="dcterms:W3CDTF">2013-03-07T17:21:50Z</dcterms:created>
  <dcterms:modified xsi:type="dcterms:W3CDTF">2016-07-26T08:23:10Z</dcterms:modified>
</cp:coreProperties>
</file>